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2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70" r:id="rId4"/>
    <p:sldMasterId id="2147483671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</p:sldIdLst>
  <p:sldSz cy="5143500" cx="9144000"/>
  <p:notesSz cx="6858000" cy="9144000"/>
  <p:embeddedFontLst>
    <p:embeddedFont>
      <p:font typeface="NTR"/>
      <p:regular r:id="rId16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slide" Target="slides/slide7.xml"/><Relationship Id="rId12" Type="http://schemas.openxmlformats.org/officeDocument/2006/relationships/slide" Target="slides/slide6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5" Type="http://schemas.openxmlformats.org/officeDocument/2006/relationships/slide" Target="slides/slide9.xml"/><Relationship Id="rId14" Type="http://schemas.openxmlformats.org/officeDocument/2006/relationships/slide" Target="slides/slide8.xml"/><Relationship Id="rId16" Type="http://schemas.openxmlformats.org/officeDocument/2006/relationships/font" Target="fonts/NTR-regular.fntdata"/><Relationship Id="rId5" Type="http://schemas.openxmlformats.org/officeDocument/2006/relationships/slideMaster" Target="slideMasters/slideMaster2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g25c1464e894_6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7" name="Google Shape;127;g25c1464e894_6_9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2763baec428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40" name="Google Shape;140;g2763baec428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25c1464e894_6_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g25c1464e894_6_7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g25c1464e894_6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2" name="Google Shape;162;g25c1464e894_6_8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5c1464e894_1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2" name="Google Shape;172;g25c1464e894_11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g25c1464e894_11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5" name="Google Shape;185;g25c1464e894_11_1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5c1464e894_11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99" name="Google Shape;199;g25c1464e894_11_5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8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25c7605bbce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0" name="Google Shape;210;g25c7605bbce_2_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g25c7605bbce_2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2" name="Google Shape;222;g25c7605bbce_2_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8" name="Google Shape;58;p1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59" name="Google Shape;59;p1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5"/>
          <p:cNvSpPr txBox="1"/>
          <p:nvPr>
            <p:ph type="ctrTitle"/>
          </p:nvPr>
        </p:nvSpPr>
        <p:spPr>
          <a:xfrm>
            <a:off x="342900" y="1065213"/>
            <a:ext cx="3886200" cy="73501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2" name="Google Shape;62;p15"/>
          <p:cNvSpPr txBox="1"/>
          <p:nvPr>
            <p:ph idx="1" type="subTitle"/>
          </p:nvPr>
        </p:nvSpPr>
        <p:spPr>
          <a:xfrm>
            <a:off x="685800" y="1943100"/>
            <a:ext cx="3200400" cy="8763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3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63" name="Google Shape;63;p15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4" name="Google Shape;64;p15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5" name="Google Shape;65;p15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6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68" name="Google Shape;68;p16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69" name="Google Shape;69;p16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0" name="Google Shape;70;p16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1" name="Google Shape;71;p16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7"/>
          <p:cNvSpPr txBox="1"/>
          <p:nvPr>
            <p:ph type="title"/>
          </p:nvPr>
        </p:nvSpPr>
        <p:spPr>
          <a:xfrm>
            <a:off x="361156" y="2203450"/>
            <a:ext cx="3886200" cy="681038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b="1" sz="2000" cap="none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4" name="Google Shape;74;p17"/>
          <p:cNvSpPr txBox="1"/>
          <p:nvPr>
            <p:ph idx="1" type="body"/>
          </p:nvPr>
        </p:nvSpPr>
        <p:spPr>
          <a:xfrm>
            <a:off x="361156" y="1453357"/>
            <a:ext cx="3886200" cy="750094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1000"/>
              <a:buNone/>
              <a:defRPr sz="1000">
                <a:solidFill>
                  <a:srgbClr val="888888"/>
                </a:solidFill>
              </a:defRPr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900"/>
              <a:buNone/>
              <a:defRPr sz="900">
                <a:solidFill>
                  <a:srgbClr val="888888"/>
                </a:solidFill>
              </a:defRPr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rgbClr val="888888"/>
              </a:buClr>
              <a:buSzPts val="800"/>
              <a:buNone/>
              <a:defRPr sz="800">
                <a:solidFill>
                  <a:srgbClr val="888888"/>
                </a:solidFill>
              </a:defRPr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rgbClr val="888888"/>
              </a:buClr>
              <a:buSzPts val="700"/>
              <a:buNone/>
              <a:defRPr sz="700">
                <a:solidFill>
                  <a:srgbClr val="888888"/>
                </a:solidFill>
              </a:defRPr>
            </a:lvl9pPr>
          </a:lstStyle>
          <a:p/>
        </p:txBody>
      </p:sp>
      <p:sp>
        <p:nvSpPr>
          <p:cNvPr id="75" name="Google Shape;75;p17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6" name="Google Shape;76;p17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77" name="Google Shape;77;p17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8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0" name="Google Shape;80;p18"/>
          <p:cNvSpPr txBox="1"/>
          <p:nvPr>
            <p:ph idx="1" type="body"/>
          </p:nvPr>
        </p:nvSpPr>
        <p:spPr>
          <a:xfrm>
            <a:off x="2286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1" name="Google Shape;81;p18"/>
          <p:cNvSpPr txBox="1"/>
          <p:nvPr>
            <p:ph idx="2" type="body"/>
          </p:nvPr>
        </p:nvSpPr>
        <p:spPr>
          <a:xfrm>
            <a:off x="2324100" y="800100"/>
            <a:ext cx="20193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175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 sz="1400"/>
            </a:lvl1pPr>
            <a:lvl2pPr indent="-3048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–"/>
              <a:defRPr sz="1200"/>
            </a:lvl2pPr>
            <a:lvl3pPr indent="-2921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 sz="900"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 sz="900"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9pPr>
          </a:lstStyle>
          <a:p/>
        </p:txBody>
      </p:sp>
      <p:sp>
        <p:nvSpPr>
          <p:cNvPr id="82" name="Google Shape;82;p18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3" name="Google Shape;83;p18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4" name="Google Shape;84;p18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9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87" name="Google Shape;87;p19"/>
          <p:cNvSpPr txBox="1"/>
          <p:nvPr>
            <p:ph idx="1" type="body"/>
          </p:nvPr>
        </p:nvSpPr>
        <p:spPr>
          <a:xfrm>
            <a:off x="228600" y="767556"/>
            <a:ext cx="2020094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88" name="Google Shape;88;p19"/>
          <p:cNvSpPr txBox="1"/>
          <p:nvPr>
            <p:ph idx="2" type="body"/>
          </p:nvPr>
        </p:nvSpPr>
        <p:spPr>
          <a:xfrm>
            <a:off x="228600" y="1087438"/>
            <a:ext cx="2020094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89" name="Google Shape;89;p19"/>
          <p:cNvSpPr txBox="1"/>
          <p:nvPr>
            <p:ph idx="3" type="body"/>
          </p:nvPr>
        </p:nvSpPr>
        <p:spPr>
          <a:xfrm>
            <a:off x="2322513" y="767556"/>
            <a:ext cx="2020888" cy="319881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b="1" sz="1200"/>
            </a:lvl1pPr>
            <a:lvl2pPr indent="-2286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b="1" sz="1000"/>
            </a:lvl2pPr>
            <a:lvl3pPr indent="-2286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b="1" sz="900"/>
            </a:lvl3pPr>
            <a:lvl4pPr indent="-2286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4pPr>
            <a:lvl5pPr indent="-2286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5pPr>
            <a:lvl6pPr indent="-2286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6pPr>
            <a:lvl7pPr indent="-2286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7pPr>
            <a:lvl8pPr indent="-2286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8pPr>
            <a:lvl9pPr indent="-2286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b="1" sz="800"/>
            </a:lvl9pPr>
          </a:lstStyle>
          <a:p/>
        </p:txBody>
      </p:sp>
      <p:sp>
        <p:nvSpPr>
          <p:cNvPr id="90" name="Google Shape;90;p19"/>
          <p:cNvSpPr txBox="1"/>
          <p:nvPr>
            <p:ph idx="4" type="body"/>
          </p:nvPr>
        </p:nvSpPr>
        <p:spPr>
          <a:xfrm>
            <a:off x="2322513" y="1087438"/>
            <a:ext cx="2020888" cy="1975644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0480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1pPr>
            <a:lvl2pPr indent="-29210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 sz="900"/>
            </a:lvl3pPr>
            <a:lvl4pPr indent="-2794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–"/>
              <a:defRPr sz="800"/>
            </a:lvl4pPr>
            <a:lvl5pPr indent="-2794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»"/>
              <a:defRPr sz="800"/>
            </a:lvl5pPr>
            <a:lvl6pPr indent="-2794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6pPr>
            <a:lvl7pPr indent="-2794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7pPr>
            <a:lvl8pPr indent="-2794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8pPr>
            <a:lvl9pPr indent="-2794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800"/>
              <a:buChar char="•"/>
              <a:defRPr sz="800"/>
            </a:lvl9pPr>
          </a:lstStyle>
          <a:p/>
        </p:txBody>
      </p:sp>
      <p:sp>
        <p:nvSpPr>
          <p:cNvPr id="91" name="Google Shape;91;p19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2" name="Google Shape;92;p19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3" name="Google Shape;93;p19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p20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6" name="Google Shape;96;p20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7" name="Google Shape;97;p20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ntent with Caption" type="objTx">
  <p:cSld name="OBJECT_WITH_CAPTION_TEXT"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1"/>
          <p:cNvSpPr txBox="1"/>
          <p:nvPr>
            <p:ph type="title"/>
          </p:nvPr>
        </p:nvSpPr>
        <p:spPr>
          <a:xfrm>
            <a:off x="228600" y="136525"/>
            <a:ext cx="1504157" cy="581025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1" name="Google Shape;101;p21"/>
          <p:cNvSpPr txBox="1"/>
          <p:nvPr>
            <p:ph idx="1" type="body"/>
          </p:nvPr>
        </p:nvSpPr>
        <p:spPr>
          <a:xfrm>
            <a:off x="1787525" y="136525"/>
            <a:ext cx="2555875" cy="2926557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1pPr>
            <a:lvl2pPr indent="-317500" lvl="1" marL="91440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Char char="–"/>
              <a:defRPr sz="1400"/>
            </a:lvl2pPr>
            <a:lvl3pPr indent="-30480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Char char="•"/>
              <a:defRPr sz="1200"/>
            </a:lvl3pPr>
            <a:lvl4pPr indent="-29210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–"/>
              <a:defRPr sz="1000"/>
            </a:lvl4pPr>
            <a:lvl5pPr indent="-29210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»"/>
              <a:defRPr sz="1000"/>
            </a:lvl5pPr>
            <a:lvl6pPr indent="-29210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6pPr>
            <a:lvl7pPr indent="-29210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7pPr>
            <a:lvl8pPr indent="-29210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8pPr>
            <a:lvl9pPr indent="-29210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Char char="•"/>
              <a:defRPr sz="1000"/>
            </a:lvl9pPr>
          </a:lstStyle>
          <a:p/>
        </p:txBody>
      </p:sp>
      <p:sp>
        <p:nvSpPr>
          <p:cNvPr id="102" name="Google Shape;102;p21"/>
          <p:cNvSpPr txBox="1"/>
          <p:nvPr>
            <p:ph idx="2" type="body"/>
          </p:nvPr>
        </p:nvSpPr>
        <p:spPr>
          <a:xfrm>
            <a:off x="228600" y="717550"/>
            <a:ext cx="1504157" cy="234553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03" name="Google Shape;103;p21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4" name="Google Shape;104;p21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5" name="Google Shape;105;p21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Picture with Caption" type="picTx">
  <p:cSld name="PICTURE_WITH_CAPTION_TEXT"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22"/>
          <p:cNvSpPr txBox="1"/>
          <p:nvPr>
            <p:ph type="title"/>
          </p:nvPr>
        </p:nvSpPr>
        <p:spPr>
          <a:xfrm>
            <a:off x="896144" y="2400300"/>
            <a:ext cx="2743200" cy="283369"/>
          </a:xfrm>
          <a:prstGeom prst="rect">
            <a:avLst/>
          </a:prstGeom>
          <a:noFill/>
          <a:ln>
            <a:noFill/>
          </a:ln>
        </p:spPr>
        <p:txBody>
          <a:bodyPr anchorCtr="0" anchor="b" bIns="22850" lIns="45725" spcFirstLastPara="1" rIns="45725" wrap="square" tIns="2285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  <a:defRPr b="1" sz="1000"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08" name="Google Shape;108;p22"/>
          <p:cNvSpPr/>
          <p:nvPr>
            <p:ph idx="2" type="pic"/>
          </p:nvPr>
        </p:nvSpPr>
        <p:spPr>
          <a:xfrm>
            <a:off x="896144" y="306388"/>
            <a:ext cx="2743200" cy="2057400"/>
          </a:xfrm>
          <a:prstGeom prst="rect">
            <a:avLst/>
          </a:prstGeom>
          <a:noFill/>
          <a:ln>
            <a:noFill/>
          </a:ln>
        </p:spPr>
      </p:sp>
      <p:sp>
        <p:nvSpPr>
          <p:cNvPr id="109" name="Google Shape;109;p22"/>
          <p:cNvSpPr txBox="1"/>
          <p:nvPr>
            <p:ph idx="1" type="body"/>
          </p:nvPr>
        </p:nvSpPr>
        <p:spPr>
          <a:xfrm>
            <a:off x="896144" y="2683669"/>
            <a:ext cx="2743200" cy="402431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28600" lvl="0" marL="457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700"/>
              <a:buNone/>
              <a:defRPr sz="700"/>
            </a:lvl1pPr>
            <a:lvl2pPr indent="-228600" lvl="1" marL="914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600"/>
              <a:buNone/>
              <a:defRPr sz="600"/>
            </a:lvl2pPr>
            <a:lvl3pPr indent="-228600" lvl="2" marL="1371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3pPr>
            <a:lvl4pPr indent="-228600" lvl="3" marL="1828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4pPr>
            <a:lvl5pPr indent="-228600" lvl="4" marL="22860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5pPr>
            <a:lvl6pPr indent="-228600" lvl="5" marL="27432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6pPr>
            <a:lvl7pPr indent="-228600" lvl="6" marL="32004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7pPr>
            <a:lvl8pPr indent="-228600" lvl="7" marL="36576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8pPr>
            <a:lvl9pPr indent="-228600" lvl="8" marL="4114800" algn="l">
              <a:spcBef>
                <a:spcPts val="100"/>
              </a:spcBef>
              <a:spcAft>
                <a:spcPts val="0"/>
              </a:spcAft>
              <a:buClr>
                <a:schemeClr val="dk1"/>
              </a:buClr>
              <a:buSzPts val="500"/>
              <a:buNone/>
              <a:defRPr sz="500"/>
            </a:lvl9pPr>
          </a:lstStyle>
          <a:p/>
        </p:txBody>
      </p:sp>
      <p:sp>
        <p:nvSpPr>
          <p:cNvPr id="110" name="Google Shape;110;p22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1" name="Google Shape;111;p22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2" name="Google Shape;112;p22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Vertical Text" type="vertTx">
  <p:cSld name="VERTICAL_TEXT"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5" name="Google Shape;115;p23"/>
          <p:cNvSpPr txBox="1"/>
          <p:nvPr>
            <p:ph idx="1" type="body"/>
          </p:nvPr>
        </p:nvSpPr>
        <p:spPr>
          <a:xfrm rot="5400000">
            <a:off x="1154509" y="-125809"/>
            <a:ext cx="2262982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16" name="Google Shape;116;p2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7" name="Google Shape;117;p2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18" name="Google Shape;118;p2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Vertical Title and Text" type="vertTitleAndTx">
  <p:cSld name="VERTICAL_TITLE_AND_VERTICAL_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24"/>
          <p:cNvSpPr txBox="1"/>
          <p:nvPr>
            <p:ph type="title"/>
          </p:nvPr>
        </p:nvSpPr>
        <p:spPr>
          <a:xfrm rot="5400000">
            <a:off x="2366169" y="1085850"/>
            <a:ext cx="2925763" cy="1028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1" name="Google Shape;121;p24"/>
          <p:cNvSpPr txBox="1"/>
          <p:nvPr>
            <p:ph idx="1" type="body"/>
          </p:nvPr>
        </p:nvSpPr>
        <p:spPr>
          <a:xfrm rot="5400000">
            <a:off x="270669" y="95250"/>
            <a:ext cx="2925763" cy="3009900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285750" lvl="0" marL="457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1pPr>
            <a:lvl2pPr indent="-285750" lvl="1" marL="914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2pPr>
            <a:lvl3pPr indent="-285750" lvl="2" marL="1371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3pPr>
            <a:lvl4pPr indent="-285750" lvl="3" marL="1828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–"/>
              <a:defRPr/>
            </a:lvl4pPr>
            <a:lvl5pPr indent="-285750" lvl="4" marL="22860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»"/>
              <a:defRPr/>
            </a:lvl5pPr>
            <a:lvl6pPr indent="-285750" lvl="5" marL="27432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6pPr>
            <a:lvl7pPr indent="-285750" lvl="6" marL="32004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7pPr>
            <a:lvl8pPr indent="-285750" lvl="7" marL="3657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8pPr>
            <a:lvl9pPr indent="-285750" lvl="8" marL="41148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900"/>
              <a:buChar char="•"/>
              <a:defRPr/>
            </a:lvl9pPr>
          </a:lstStyle>
          <a:p/>
        </p:txBody>
      </p:sp>
      <p:sp>
        <p:nvSpPr>
          <p:cNvPr id="122" name="Google Shape;122;p24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3" name="Google Shape;123;p24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700"/>
              <a:buNone/>
              <a:defRPr/>
            </a:lvl9pPr>
          </a:lstStyle>
          <a:p/>
        </p:txBody>
      </p:sp>
      <p:sp>
        <p:nvSpPr>
          <p:cNvPr id="124" name="Google Shape;124;p24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/>
          <p:nvPr>
            <p:ph type="title"/>
          </p:nvPr>
        </p:nvSpPr>
        <p:spPr>
          <a:xfrm>
            <a:off x="228600" y="137319"/>
            <a:ext cx="41148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rm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Calibri"/>
              <a:buNone/>
              <a:defRPr b="0" i="0" sz="2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2pPr>
            <a:lvl3pPr lvl="2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3pPr>
            <a:lvl4pPr lvl="3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4pPr>
            <a:lvl5pPr lvl="4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5pPr>
            <a:lvl6pPr lvl="5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6pPr>
            <a:lvl7pPr lvl="6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7pPr>
            <a:lvl8pPr lvl="7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8pPr>
            <a:lvl9pPr lvl="8">
              <a:spcBef>
                <a:spcPts val="0"/>
              </a:spcBef>
              <a:spcAft>
                <a:spcPts val="0"/>
              </a:spcAft>
              <a:buSzPts val="700"/>
              <a:buNone/>
              <a:defRPr sz="900"/>
            </a:lvl9pPr>
          </a:lstStyle>
          <a:p/>
        </p:txBody>
      </p:sp>
      <p:sp>
        <p:nvSpPr>
          <p:cNvPr id="52" name="Google Shape;52;p13"/>
          <p:cNvSpPr txBox="1"/>
          <p:nvPr>
            <p:ph idx="1" type="body"/>
          </p:nvPr>
        </p:nvSpPr>
        <p:spPr>
          <a:xfrm>
            <a:off x="228600" y="800100"/>
            <a:ext cx="4114800" cy="2262982"/>
          </a:xfrm>
          <a:prstGeom prst="rect">
            <a:avLst/>
          </a:prstGeom>
          <a:noFill/>
          <a:ln>
            <a:noFill/>
          </a:ln>
        </p:spPr>
        <p:txBody>
          <a:bodyPr anchorCtr="0" anchor="t" bIns="22850" lIns="45725" spcFirstLastPara="1" rIns="45725" wrap="square" tIns="22850">
            <a:normAutofit/>
          </a:bodyPr>
          <a:lstStyle>
            <a:lvl1pPr indent="-330200" lvl="0" marL="4572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17500" lvl="1" marL="914400" marR="0" rtl="0" algn="l"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–"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04800" lvl="2" marL="1371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Char char="•"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92100" lvl="3" marL="1828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–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92100" lvl="4" marL="22860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»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92100" lvl="5" marL="27432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92100" lvl="6" marL="32004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92100" lvl="7" marL="36576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92100" lvl="8" marL="4114800" marR="0" rtl="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Char char="•"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3" name="Google Shape;53;p13"/>
          <p:cNvSpPr txBox="1"/>
          <p:nvPr>
            <p:ph idx="10" type="dt"/>
          </p:nvPr>
        </p:nvSpPr>
        <p:spPr>
          <a:xfrm>
            <a:off x="228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4" name="Google Shape;54;p13"/>
          <p:cNvSpPr txBox="1"/>
          <p:nvPr>
            <p:ph idx="11" type="ftr"/>
          </p:nvPr>
        </p:nvSpPr>
        <p:spPr>
          <a:xfrm>
            <a:off x="1562100" y="3178175"/>
            <a:ext cx="1447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lvl="0" marR="0" rtl="0" algn="ctr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700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55" name="Google Shape;55;p13"/>
          <p:cNvSpPr txBox="1"/>
          <p:nvPr>
            <p:ph idx="12" type="sldNum"/>
          </p:nvPr>
        </p:nvSpPr>
        <p:spPr>
          <a:xfrm>
            <a:off x="3276600" y="3178175"/>
            <a:ext cx="1066800" cy="182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22850" lIns="45725" spcFirstLastPara="1" rIns="45725" wrap="square" tIns="2285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1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jpg"/><Relationship Id="rId4" Type="http://schemas.openxmlformats.org/officeDocument/2006/relationships/image" Target="../media/image9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8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jp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2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0" name="Google Shape;130;p25"/>
          <p:cNvGrpSpPr/>
          <p:nvPr/>
        </p:nvGrpSpPr>
        <p:grpSpPr>
          <a:xfrm>
            <a:off x="1774875" y="1521325"/>
            <a:ext cx="5505805" cy="2209442"/>
            <a:chOff x="-3810" y="0"/>
            <a:chExt cx="5650457" cy="1691115"/>
          </a:xfrm>
        </p:grpSpPr>
        <p:sp>
          <p:nvSpPr>
            <p:cNvPr id="131" name="Google Shape;131;p25"/>
            <p:cNvSpPr/>
            <p:nvPr/>
          </p:nvSpPr>
          <p:spPr>
            <a:xfrm>
              <a:off x="10160" y="16510"/>
              <a:ext cx="5621247" cy="1664446"/>
            </a:xfrm>
            <a:custGeom>
              <a:rect b="b" l="l" r="r" t="t"/>
              <a:pathLst>
                <a:path extrusionOk="0" h="1664446" w="5621247">
                  <a:moveTo>
                    <a:pt x="5621247" y="1664446"/>
                  </a:moveTo>
                  <a:lnTo>
                    <a:pt x="0" y="1656825"/>
                  </a:lnTo>
                  <a:lnTo>
                    <a:pt x="0" y="590500"/>
                  </a:lnTo>
                  <a:lnTo>
                    <a:pt x="17780" y="19050"/>
                  </a:lnTo>
                  <a:lnTo>
                    <a:pt x="2801118" y="0"/>
                  </a:lnTo>
                  <a:lnTo>
                    <a:pt x="5602197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32" name="Google Shape;132;p25"/>
            <p:cNvSpPr/>
            <p:nvPr/>
          </p:nvSpPr>
          <p:spPr>
            <a:xfrm>
              <a:off x="-3810" y="0"/>
              <a:ext cx="5650457" cy="1691115"/>
            </a:xfrm>
            <a:custGeom>
              <a:rect b="b" l="l" r="r" t="t"/>
              <a:pathLst>
                <a:path extrusionOk="0" h="1691115" w="5650457">
                  <a:moveTo>
                    <a:pt x="5616167" y="21590"/>
                  </a:moveTo>
                  <a:cubicBezTo>
                    <a:pt x="5617437" y="34290"/>
                    <a:pt x="5617437" y="44450"/>
                    <a:pt x="5618707" y="54610"/>
                  </a:cubicBezTo>
                  <a:cubicBezTo>
                    <a:pt x="5621247" y="88558"/>
                    <a:pt x="5622517" y="123622"/>
                    <a:pt x="5625057" y="157434"/>
                  </a:cubicBezTo>
                  <a:cubicBezTo>
                    <a:pt x="5625057" y="206274"/>
                    <a:pt x="5637757" y="1169293"/>
                    <a:pt x="5644107" y="1218133"/>
                  </a:cubicBezTo>
                  <a:cubicBezTo>
                    <a:pt x="5650457" y="1292018"/>
                    <a:pt x="5646647" y="1367156"/>
                    <a:pt x="5646647" y="1441042"/>
                  </a:cubicBezTo>
                  <a:cubicBezTo>
                    <a:pt x="5646647" y="1506162"/>
                    <a:pt x="5647917" y="1566272"/>
                    <a:pt x="5649187" y="1630155"/>
                  </a:cubicBezTo>
                  <a:cubicBezTo>
                    <a:pt x="5649187" y="1651745"/>
                    <a:pt x="5649187" y="1665715"/>
                    <a:pt x="5649187" y="1689845"/>
                  </a:cubicBezTo>
                  <a:cubicBezTo>
                    <a:pt x="5626327" y="1689845"/>
                    <a:pt x="5606007" y="1691115"/>
                    <a:pt x="5572921" y="1689845"/>
                  </a:cubicBezTo>
                  <a:cubicBezTo>
                    <a:pt x="5287476" y="1684765"/>
                    <a:pt x="4997640" y="1691115"/>
                    <a:pt x="4712196" y="1686035"/>
                  </a:cubicBezTo>
                  <a:cubicBezTo>
                    <a:pt x="4540929" y="1682225"/>
                    <a:pt x="4374054" y="1684765"/>
                    <a:pt x="4202787" y="1682225"/>
                  </a:cubicBezTo>
                  <a:cubicBezTo>
                    <a:pt x="4123741" y="1680955"/>
                    <a:pt x="4044695" y="1679685"/>
                    <a:pt x="3965649" y="1678415"/>
                  </a:cubicBezTo>
                  <a:cubicBezTo>
                    <a:pt x="3917343" y="1678415"/>
                    <a:pt x="3873428" y="1679685"/>
                    <a:pt x="3825122" y="1679685"/>
                  </a:cubicBezTo>
                  <a:cubicBezTo>
                    <a:pt x="3702162" y="1678415"/>
                    <a:pt x="3364020" y="1679685"/>
                    <a:pt x="3241059" y="1678415"/>
                  </a:cubicBezTo>
                  <a:cubicBezTo>
                    <a:pt x="3153230" y="1677145"/>
                    <a:pt x="1396649" y="1686035"/>
                    <a:pt x="1308820" y="1684765"/>
                  </a:cubicBezTo>
                  <a:cubicBezTo>
                    <a:pt x="1286863" y="1684765"/>
                    <a:pt x="1260514" y="1686035"/>
                    <a:pt x="1238557" y="1686035"/>
                  </a:cubicBezTo>
                  <a:cubicBezTo>
                    <a:pt x="1185859" y="1686035"/>
                    <a:pt x="1137553" y="1687305"/>
                    <a:pt x="1084856" y="1687305"/>
                  </a:cubicBezTo>
                  <a:cubicBezTo>
                    <a:pt x="953112" y="1687305"/>
                    <a:pt x="825760" y="1686035"/>
                    <a:pt x="694016" y="1684765"/>
                  </a:cubicBezTo>
                  <a:cubicBezTo>
                    <a:pt x="614970" y="1683495"/>
                    <a:pt x="535924" y="1682225"/>
                    <a:pt x="461269" y="1680955"/>
                  </a:cubicBezTo>
                  <a:cubicBezTo>
                    <a:pt x="320743" y="1679685"/>
                    <a:pt x="180216" y="1678415"/>
                    <a:pt x="48260" y="1678415"/>
                  </a:cubicBezTo>
                  <a:cubicBezTo>
                    <a:pt x="38100" y="1678415"/>
                    <a:pt x="29210" y="1678415"/>
                    <a:pt x="19050" y="1677145"/>
                  </a:cubicBezTo>
                  <a:cubicBezTo>
                    <a:pt x="10160" y="1675875"/>
                    <a:pt x="5080" y="1669525"/>
                    <a:pt x="7620" y="1660635"/>
                  </a:cubicBezTo>
                  <a:cubicBezTo>
                    <a:pt x="16510" y="1628887"/>
                    <a:pt x="12700" y="1597580"/>
                    <a:pt x="11430" y="1565020"/>
                  </a:cubicBezTo>
                  <a:cubicBezTo>
                    <a:pt x="10160" y="1498648"/>
                    <a:pt x="6350" y="1433528"/>
                    <a:pt x="7620" y="1367156"/>
                  </a:cubicBezTo>
                  <a:cubicBezTo>
                    <a:pt x="5080" y="1284504"/>
                    <a:pt x="0" y="261375"/>
                    <a:pt x="7620" y="177471"/>
                  </a:cubicBezTo>
                  <a:cubicBezTo>
                    <a:pt x="8890" y="161191"/>
                    <a:pt x="7620" y="143659"/>
                    <a:pt x="8890" y="127379"/>
                  </a:cubicBezTo>
                  <a:cubicBezTo>
                    <a:pt x="10160" y="101081"/>
                    <a:pt x="12700" y="7227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430" y="30480"/>
                    <a:pt x="140693" y="29210"/>
                  </a:cubicBezTo>
                  <a:cubicBezTo>
                    <a:pt x="259263" y="25400"/>
                    <a:pt x="377832" y="22860"/>
                    <a:pt x="500793" y="20320"/>
                  </a:cubicBezTo>
                  <a:cubicBezTo>
                    <a:pt x="584230" y="17780"/>
                    <a:pt x="667668" y="16510"/>
                    <a:pt x="746714" y="13970"/>
                  </a:cubicBezTo>
                  <a:cubicBezTo>
                    <a:pt x="825760" y="11430"/>
                    <a:pt x="909198" y="8890"/>
                    <a:pt x="988244" y="8890"/>
                  </a:cubicBezTo>
                  <a:cubicBezTo>
                    <a:pt x="1076073" y="7620"/>
                    <a:pt x="1163902" y="10160"/>
                    <a:pt x="1251731" y="8890"/>
                  </a:cubicBezTo>
                  <a:cubicBezTo>
                    <a:pt x="1361517" y="8890"/>
                    <a:pt x="3350846" y="6350"/>
                    <a:pt x="3460632" y="5080"/>
                  </a:cubicBezTo>
                  <a:cubicBezTo>
                    <a:pt x="3566027" y="3810"/>
                    <a:pt x="3671422" y="2540"/>
                    <a:pt x="3781208" y="2540"/>
                  </a:cubicBezTo>
                  <a:cubicBezTo>
                    <a:pt x="3961258" y="1270"/>
                    <a:pt x="4136916" y="0"/>
                    <a:pt x="4316965" y="0"/>
                  </a:cubicBezTo>
                  <a:cubicBezTo>
                    <a:pt x="4391620" y="0"/>
                    <a:pt x="4470666" y="2540"/>
                    <a:pt x="4545321" y="2540"/>
                  </a:cubicBezTo>
                  <a:cubicBezTo>
                    <a:pt x="4751719" y="3810"/>
                    <a:pt x="4962509" y="5080"/>
                    <a:pt x="5168907" y="7620"/>
                  </a:cubicBezTo>
                  <a:cubicBezTo>
                    <a:pt x="5278693" y="8890"/>
                    <a:pt x="5388480" y="12700"/>
                    <a:pt x="5498266" y="16510"/>
                  </a:cubicBezTo>
                  <a:cubicBezTo>
                    <a:pt x="5524615" y="16510"/>
                    <a:pt x="5550964" y="16510"/>
                    <a:pt x="5572921" y="16510"/>
                  </a:cubicBezTo>
                  <a:cubicBezTo>
                    <a:pt x="5597117" y="17780"/>
                    <a:pt x="5606007" y="20320"/>
                    <a:pt x="5616167" y="21590"/>
                  </a:cubicBezTo>
                  <a:close/>
                  <a:moveTo>
                    <a:pt x="5626327" y="1673335"/>
                  </a:moveTo>
                  <a:cubicBezTo>
                    <a:pt x="5627597" y="1656825"/>
                    <a:pt x="5628867" y="1644125"/>
                    <a:pt x="5628867" y="1631425"/>
                  </a:cubicBezTo>
                  <a:cubicBezTo>
                    <a:pt x="5627597" y="1560011"/>
                    <a:pt x="5626327" y="1493639"/>
                    <a:pt x="5626327" y="1422258"/>
                  </a:cubicBezTo>
                  <a:cubicBezTo>
                    <a:pt x="5626327" y="1389698"/>
                    <a:pt x="5628867" y="1357138"/>
                    <a:pt x="5627597" y="1324578"/>
                  </a:cubicBezTo>
                  <a:cubicBezTo>
                    <a:pt x="5627597" y="1294523"/>
                    <a:pt x="5626327" y="1263215"/>
                    <a:pt x="5625057" y="1233160"/>
                  </a:cubicBezTo>
                  <a:cubicBezTo>
                    <a:pt x="5619977" y="1186825"/>
                    <a:pt x="5608547" y="227563"/>
                    <a:pt x="5608547" y="181228"/>
                  </a:cubicBezTo>
                  <a:cubicBezTo>
                    <a:pt x="5606007" y="142407"/>
                    <a:pt x="5603467" y="102333"/>
                    <a:pt x="5600927" y="63500"/>
                  </a:cubicBezTo>
                  <a:cubicBezTo>
                    <a:pt x="5599657" y="44450"/>
                    <a:pt x="5598387" y="43180"/>
                    <a:pt x="5559746" y="41910"/>
                  </a:cubicBezTo>
                  <a:cubicBezTo>
                    <a:pt x="5546572" y="41910"/>
                    <a:pt x="5537789" y="41910"/>
                    <a:pt x="5524615" y="40640"/>
                  </a:cubicBezTo>
                  <a:cubicBezTo>
                    <a:pt x="5414829" y="36830"/>
                    <a:pt x="5300651" y="31750"/>
                    <a:pt x="5190865" y="30480"/>
                  </a:cubicBezTo>
                  <a:cubicBezTo>
                    <a:pt x="4922986" y="26670"/>
                    <a:pt x="4650716" y="25400"/>
                    <a:pt x="4382837" y="22860"/>
                  </a:cubicBezTo>
                  <a:cubicBezTo>
                    <a:pt x="4343314" y="22860"/>
                    <a:pt x="4299400" y="22860"/>
                    <a:pt x="4259877" y="22860"/>
                  </a:cubicBezTo>
                  <a:cubicBezTo>
                    <a:pt x="4194005" y="22860"/>
                    <a:pt x="4128133" y="22860"/>
                    <a:pt x="4066653" y="22860"/>
                  </a:cubicBezTo>
                  <a:cubicBezTo>
                    <a:pt x="3926126" y="22860"/>
                    <a:pt x="3785600" y="22860"/>
                    <a:pt x="3649465" y="24130"/>
                  </a:cubicBezTo>
                  <a:cubicBezTo>
                    <a:pt x="3530895" y="25400"/>
                    <a:pt x="1532784" y="29210"/>
                    <a:pt x="1414215" y="29210"/>
                  </a:cubicBezTo>
                  <a:cubicBezTo>
                    <a:pt x="1220991" y="29210"/>
                    <a:pt x="1027767" y="26670"/>
                    <a:pt x="834543" y="33020"/>
                  </a:cubicBezTo>
                  <a:cubicBezTo>
                    <a:pt x="733539" y="36830"/>
                    <a:pt x="636928" y="36830"/>
                    <a:pt x="540316" y="38100"/>
                  </a:cubicBezTo>
                  <a:cubicBezTo>
                    <a:pt x="373440" y="41910"/>
                    <a:pt x="206565" y="45720"/>
                    <a:pt x="49530" y="50800"/>
                  </a:cubicBezTo>
                  <a:cubicBezTo>
                    <a:pt x="36830" y="50800"/>
                    <a:pt x="34290" y="53340"/>
                    <a:pt x="33020" y="68521"/>
                  </a:cubicBezTo>
                  <a:cubicBezTo>
                    <a:pt x="31750" y="91062"/>
                    <a:pt x="31750" y="113604"/>
                    <a:pt x="30480" y="136145"/>
                  </a:cubicBezTo>
                  <a:cubicBezTo>
                    <a:pt x="29210" y="173714"/>
                    <a:pt x="26670" y="210031"/>
                    <a:pt x="25400" y="247600"/>
                  </a:cubicBezTo>
                  <a:cubicBezTo>
                    <a:pt x="20320" y="287674"/>
                    <a:pt x="26670" y="1266972"/>
                    <a:pt x="29210" y="1307046"/>
                  </a:cubicBezTo>
                  <a:cubicBezTo>
                    <a:pt x="29210" y="1349624"/>
                    <a:pt x="29210" y="1393455"/>
                    <a:pt x="30480" y="1436033"/>
                  </a:cubicBezTo>
                  <a:cubicBezTo>
                    <a:pt x="30480" y="1467340"/>
                    <a:pt x="33020" y="1498648"/>
                    <a:pt x="33020" y="1529955"/>
                  </a:cubicBezTo>
                  <a:cubicBezTo>
                    <a:pt x="33020" y="1563767"/>
                    <a:pt x="33020" y="1597580"/>
                    <a:pt x="31750" y="1631425"/>
                  </a:cubicBezTo>
                  <a:cubicBezTo>
                    <a:pt x="31750" y="1635235"/>
                    <a:pt x="31750" y="1637775"/>
                    <a:pt x="31750" y="1641585"/>
                  </a:cubicBezTo>
                  <a:cubicBezTo>
                    <a:pt x="31750" y="1651745"/>
                    <a:pt x="35560" y="1655556"/>
                    <a:pt x="44450" y="1655556"/>
                  </a:cubicBezTo>
                  <a:cubicBezTo>
                    <a:pt x="79213" y="1655556"/>
                    <a:pt x="140693" y="1656825"/>
                    <a:pt x="197782" y="1656825"/>
                  </a:cubicBezTo>
                  <a:cubicBezTo>
                    <a:pt x="281220" y="1656825"/>
                    <a:pt x="369049" y="1654285"/>
                    <a:pt x="452487" y="1656825"/>
                  </a:cubicBezTo>
                  <a:cubicBezTo>
                    <a:pt x="588622" y="1660635"/>
                    <a:pt x="724757" y="1663175"/>
                    <a:pt x="860892" y="1661906"/>
                  </a:cubicBezTo>
                  <a:cubicBezTo>
                    <a:pt x="948721" y="1660635"/>
                    <a:pt x="1032158" y="1663175"/>
                    <a:pt x="1119987" y="1663175"/>
                  </a:cubicBezTo>
                  <a:cubicBezTo>
                    <a:pt x="1247340" y="1663175"/>
                    <a:pt x="1374692" y="1661906"/>
                    <a:pt x="1502044" y="1663175"/>
                  </a:cubicBezTo>
                  <a:cubicBezTo>
                    <a:pt x="1690876" y="1664445"/>
                    <a:pt x="3763642" y="1654285"/>
                    <a:pt x="3956866" y="1656825"/>
                  </a:cubicBezTo>
                  <a:cubicBezTo>
                    <a:pt x="4040304" y="1658095"/>
                    <a:pt x="4123741" y="1659365"/>
                    <a:pt x="4202787" y="1659365"/>
                  </a:cubicBezTo>
                  <a:cubicBezTo>
                    <a:pt x="4347705" y="1661906"/>
                    <a:pt x="4488232" y="1658095"/>
                    <a:pt x="4633150" y="1661906"/>
                  </a:cubicBezTo>
                  <a:cubicBezTo>
                    <a:pt x="4751719" y="1664445"/>
                    <a:pt x="4870289" y="1664445"/>
                    <a:pt x="4988858" y="1666985"/>
                  </a:cubicBezTo>
                  <a:cubicBezTo>
                    <a:pt x="5164516" y="1670795"/>
                    <a:pt x="5340174" y="1673335"/>
                    <a:pt x="5515832" y="1674606"/>
                  </a:cubicBezTo>
                  <a:cubicBezTo>
                    <a:pt x="5581704" y="1674606"/>
                    <a:pt x="5606007" y="1673335"/>
                    <a:pt x="5626327" y="1673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33" name="Google Shape;133;p25"/>
          <p:cNvGrpSpPr/>
          <p:nvPr/>
        </p:nvGrpSpPr>
        <p:grpSpPr>
          <a:xfrm>
            <a:off x="3403963" y="4509037"/>
            <a:ext cx="2196608" cy="456630"/>
            <a:chOff x="0" y="-19050"/>
            <a:chExt cx="5035782" cy="831900"/>
          </a:xfrm>
        </p:grpSpPr>
        <p:sp>
          <p:nvSpPr>
            <p:cNvPr id="134" name="Google Shape;134;p25"/>
            <p:cNvSpPr/>
            <p:nvPr/>
          </p:nvSpPr>
          <p:spPr>
            <a:xfrm>
              <a:off x="0" y="0"/>
              <a:ext cx="5035782" cy="665489"/>
            </a:xfrm>
            <a:custGeom>
              <a:rect b="b" l="l" r="r" t="t"/>
              <a:pathLst>
                <a:path extrusionOk="0" h="665489" w="5035782">
                  <a:moveTo>
                    <a:pt x="34782" y="0"/>
                  </a:moveTo>
                  <a:lnTo>
                    <a:pt x="5000999" y="0"/>
                  </a:lnTo>
                  <a:cubicBezTo>
                    <a:pt x="5020209" y="0"/>
                    <a:pt x="5035782" y="15573"/>
                    <a:pt x="5035782" y="34782"/>
                  </a:cubicBezTo>
                  <a:lnTo>
                    <a:pt x="5035782" y="630707"/>
                  </a:lnTo>
                  <a:cubicBezTo>
                    <a:pt x="5035782" y="649916"/>
                    <a:pt x="5020209" y="665489"/>
                    <a:pt x="5000999" y="665489"/>
                  </a:cubicBezTo>
                  <a:lnTo>
                    <a:pt x="34782" y="665489"/>
                  </a:lnTo>
                  <a:cubicBezTo>
                    <a:pt x="25558" y="665489"/>
                    <a:pt x="16710" y="661824"/>
                    <a:pt x="10188" y="655301"/>
                  </a:cubicBezTo>
                  <a:cubicBezTo>
                    <a:pt x="3665" y="648779"/>
                    <a:pt x="0" y="639931"/>
                    <a:pt x="0" y="630707"/>
                  </a:cubicBezTo>
                  <a:lnTo>
                    <a:pt x="0" y="34782"/>
                  </a:lnTo>
                  <a:cubicBezTo>
                    <a:pt x="0" y="25558"/>
                    <a:pt x="3665" y="16710"/>
                    <a:pt x="10188" y="10188"/>
                  </a:cubicBezTo>
                  <a:cubicBezTo>
                    <a:pt x="16710" y="3665"/>
                    <a:pt x="25558" y="0"/>
                    <a:pt x="34782" y="0"/>
                  </a:cubicBezTo>
                  <a:close/>
                </a:path>
              </a:pathLst>
            </a:custGeom>
            <a:solidFill>
              <a:srgbClr val="FBC04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25"/>
            <p:cNvSpPr txBox="1"/>
            <p:nvPr/>
          </p:nvSpPr>
          <p:spPr>
            <a:xfrm>
              <a:off x="0" y="-19050"/>
              <a:ext cx="812700" cy="8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75" lIns="13375" spcFirstLastPara="1" rIns="13375" wrap="square" tIns="13375">
              <a:noAutofit/>
            </a:bodyPr>
            <a:lstStyle/>
            <a:p>
              <a:pPr indent="0" lvl="0" marL="0" marR="0" rtl="0" algn="ctr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36" name="Google Shape;136;p25"/>
          <p:cNvSpPr txBox="1"/>
          <p:nvPr/>
        </p:nvSpPr>
        <p:spPr>
          <a:xfrm>
            <a:off x="3494262" y="4587375"/>
            <a:ext cx="2016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MARTECHFEST</a:t>
            </a:r>
            <a:r>
              <a:rPr b="1" lang="en" sz="1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IVAL</a:t>
            </a:r>
            <a:r>
              <a:rPr b="1" i="0" lang="en" sz="15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.COM</a:t>
            </a:r>
            <a:endParaRPr b="1" sz="600">
              <a:solidFill>
                <a:schemeClr val="dk1"/>
              </a:solidFill>
            </a:endParaRPr>
          </a:p>
        </p:txBody>
      </p:sp>
      <p:pic>
        <p:nvPicPr>
          <p:cNvPr id="137" name="Google Shape;13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86187" y="1565330"/>
            <a:ext cx="5032125" cy="20128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2" name="Google Shape;142;p2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3" name="Google Shape;143;p26"/>
          <p:cNvGrpSpPr/>
          <p:nvPr/>
        </p:nvGrpSpPr>
        <p:grpSpPr>
          <a:xfrm>
            <a:off x="2145124" y="1705475"/>
            <a:ext cx="4853743" cy="1732547"/>
            <a:chOff x="-3810" y="0"/>
            <a:chExt cx="5650457" cy="1691115"/>
          </a:xfrm>
        </p:grpSpPr>
        <p:sp>
          <p:nvSpPr>
            <p:cNvPr id="144" name="Google Shape;144;p26"/>
            <p:cNvSpPr/>
            <p:nvPr/>
          </p:nvSpPr>
          <p:spPr>
            <a:xfrm>
              <a:off x="10160" y="16510"/>
              <a:ext cx="5621247" cy="1664446"/>
            </a:xfrm>
            <a:custGeom>
              <a:rect b="b" l="l" r="r" t="t"/>
              <a:pathLst>
                <a:path extrusionOk="0" h="1664446" w="5621247">
                  <a:moveTo>
                    <a:pt x="5621247" y="1664446"/>
                  </a:moveTo>
                  <a:lnTo>
                    <a:pt x="0" y="1656825"/>
                  </a:lnTo>
                  <a:lnTo>
                    <a:pt x="0" y="590500"/>
                  </a:lnTo>
                  <a:lnTo>
                    <a:pt x="17780" y="19050"/>
                  </a:lnTo>
                  <a:lnTo>
                    <a:pt x="2801118" y="0"/>
                  </a:lnTo>
                  <a:lnTo>
                    <a:pt x="5602197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45" name="Google Shape;145;p26"/>
            <p:cNvSpPr/>
            <p:nvPr/>
          </p:nvSpPr>
          <p:spPr>
            <a:xfrm>
              <a:off x="-3810" y="0"/>
              <a:ext cx="5650457" cy="1691115"/>
            </a:xfrm>
            <a:custGeom>
              <a:rect b="b" l="l" r="r" t="t"/>
              <a:pathLst>
                <a:path extrusionOk="0" h="1691115" w="5650457">
                  <a:moveTo>
                    <a:pt x="5616167" y="21590"/>
                  </a:moveTo>
                  <a:cubicBezTo>
                    <a:pt x="5617437" y="34290"/>
                    <a:pt x="5617437" y="44450"/>
                    <a:pt x="5618707" y="54610"/>
                  </a:cubicBezTo>
                  <a:cubicBezTo>
                    <a:pt x="5621247" y="88558"/>
                    <a:pt x="5622517" y="123622"/>
                    <a:pt x="5625057" y="157434"/>
                  </a:cubicBezTo>
                  <a:cubicBezTo>
                    <a:pt x="5625057" y="206274"/>
                    <a:pt x="5637757" y="1169293"/>
                    <a:pt x="5644107" y="1218133"/>
                  </a:cubicBezTo>
                  <a:cubicBezTo>
                    <a:pt x="5650457" y="1292018"/>
                    <a:pt x="5646647" y="1367156"/>
                    <a:pt x="5646647" y="1441042"/>
                  </a:cubicBezTo>
                  <a:cubicBezTo>
                    <a:pt x="5646647" y="1506162"/>
                    <a:pt x="5647917" y="1566272"/>
                    <a:pt x="5649187" y="1630155"/>
                  </a:cubicBezTo>
                  <a:cubicBezTo>
                    <a:pt x="5649187" y="1651745"/>
                    <a:pt x="5649187" y="1665715"/>
                    <a:pt x="5649187" y="1689845"/>
                  </a:cubicBezTo>
                  <a:cubicBezTo>
                    <a:pt x="5626327" y="1689845"/>
                    <a:pt x="5606007" y="1691115"/>
                    <a:pt x="5572921" y="1689845"/>
                  </a:cubicBezTo>
                  <a:cubicBezTo>
                    <a:pt x="5287476" y="1684765"/>
                    <a:pt x="4997640" y="1691115"/>
                    <a:pt x="4712196" y="1686035"/>
                  </a:cubicBezTo>
                  <a:cubicBezTo>
                    <a:pt x="4540929" y="1682225"/>
                    <a:pt x="4374054" y="1684765"/>
                    <a:pt x="4202787" y="1682225"/>
                  </a:cubicBezTo>
                  <a:cubicBezTo>
                    <a:pt x="4123741" y="1680955"/>
                    <a:pt x="4044695" y="1679685"/>
                    <a:pt x="3965649" y="1678415"/>
                  </a:cubicBezTo>
                  <a:cubicBezTo>
                    <a:pt x="3917343" y="1678415"/>
                    <a:pt x="3873428" y="1679685"/>
                    <a:pt x="3825122" y="1679685"/>
                  </a:cubicBezTo>
                  <a:cubicBezTo>
                    <a:pt x="3702162" y="1678415"/>
                    <a:pt x="3364020" y="1679685"/>
                    <a:pt x="3241059" y="1678415"/>
                  </a:cubicBezTo>
                  <a:cubicBezTo>
                    <a:pt x="3153230" y="1677145"/>
                    <a:pt x="1396649" y="1686035"/>
                    <a:pt x="1308820" y="1684765"/>
                  </a:cubicBezTo>
                  <a:cubicBezTo>
                    <a:pt x="1286863" y="1684765"/>
                    <a:pt x="1260514" y="1686035"/>
                    <a:pt x="1238557" y="1686035"/>
                  </a:cubicBezTo>
                  <a:cubicBezTo>
                    <a:pt x="1185859" y="1686035"/>
                    <a:pt x="1137553" y="1687305"/>
                    <a:pt x="1084856" y="1687305"/>
                  </a:cubicBezTo>
                  <a:cubicBezTo>
                    <a:pt x="953112" y="1687305"/>
                    <a:pt x="825760" y="1686035"/>
                    <a:pt x="694016" y="1684765"/>
                  </a:cubicBezTo>
                  <a:cubicBezTo>
                    <a:pt x="614970" y="1683495"/>
                    <a:pt x="535924" y="1682225"/>
                    <a:pt x="461269" y="1680955"/>
                  </a:cubicBezTo>
                  <a:cubicBezTo>
                    <a:pt x="320743" y="1679685"/>
                    <a:pt x="180216" y="1678415"/>
                    <a:pt x="48260" y="1678415"/>
                  </a:cubicBezTo>
                  <a:cubicBezTo>
                    <a:pt x="38100" y="1678415"/>
                    <a:pt x="29210" y="1678415"/>
                    <a:pt x="19050" y="1677145"/>
                  </a:cubicBezTo>
                  <a:cubicBezTo>
                    <a:pt x="10160" y="1675875"/>
                    <a:pt x="5080" y="1669525"/>
                    <a:pt x="7620" y="1660635"/>
                  </a:cubicBezTo>
                  <a:cubicBezTo>
                    <a:pt x="16510" y="1628887"/>
                    <a:pt x="12700" y="1597580"/>
                    <a:pt x="11430" y="1565020"/>
                  </a:cubicBezTo>
                  <a:cubicBezTo>
                    <a:pt x="10160" y="1498648"/>
                    <a:pt x="6350" y="1433528"/>
                    <a:pt x="7620" y="1367156"/>
                  </a:cubicBezTo>
                  <a:cubicBezTo>
                    <a:pt x="5080" y="1284504"/>
                    <a:pt x="0" y="261375"/>
                    <a:pt x="7620" y="177471"/>
                  </a:cubicBezTo>
                  <a:cubicBezTo>
                    <a:pt x="8890" y="161191"/>
                    <a:pt x="7620" y="143659"/>
                    <a:pt x="8890" y="127379"/>
                  </a:cubicBezTo>
                  <a:cubicBezTo>
                    <a:pt x="10160" y="101081"/>
                    <a:pt x="12700" y="72278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0430" y="30480"/>
                    <a:pt x="140693" y="29210"/>
                  </a:cubicBezTo>
                  <a:cubicBezTo>
                    <a:pt x="259263" y="25400"/>
                    <a:pt x="377832" y="22860"/>
                    <a:pt x="500793" y="20320"/>
                  </a:cubicBezTo>
                  <a:cubicBezTo>
                    <a:pt x="584230" y="17780"/>
                    <a:pt x="667668" y="16510"/>
                    <a:pt x="746714" y="13970"/>
                  </a:cubicBezTo>
                  <a:cubicBezTo>
                    <a:pt x="825760" y="11430"/>
                    <a:pt x="909198" y="8890"/>
                    <a:pt x="988244" y="8890"/>
                  </a:cubicBezTo>
                  <a:cubicBezTo>
                    <a:pt x="1076073" y="7620"/>
                    <a:pt x="1163902" y="10160"/>
                    <a:pt x="1251731" y="8890"/>
                  </a:cubicBezTo>
                  <a:cubicBezTo>
                    <a:pt x="1361517" y="8890"/>
                    <a:pt x="3350846" y="6350"/>
                    <a:pt x="3460632" y="5080"/>
                  </a:cubicBezTo>
                  <a:cubicBezTo>
                    <a:pt x="3566027" y="3810"/>
                    <a:pt x="3671422" y="2540"/>
                    <a:pt x="3781208" y="2540"/>
                  </a:cubicBezTo>
                  <a:cubicBezTo>
                    <a:pt x="3961258" y="1270"/>
                    <a:pt x="4136916" y="0"/>
                    <a:pt x="4316965" y="0"/>
                  </a:cubicBezTo>
                  <a:cubicBezTo>
                    <a:pt x="4391620" y="0"/>
                    <a:pt x="4470666" y="2540"/>
                    <a:pt x="4545321" y="2540"/>
                  </a:cubicBezTo>
                  <a:cubicBezTo>
                    <a:pt x="4751719" y="3810"/>
                    <a:pt x="4962509" y="5080"/>
                    <a:pt x="5168907" y="7620"/>
                  </a:cubicBezTo>
                  <a:cubicBezTo>
                    <a:pt x="5278693" y="8890"/>
                    <a:pt x="5388480" y="12700"/>
                    <a:pt x="5498266" y="16510"/>
                  </a:cubicBezTo>
                  <a:cubicBezTo>
                    <a:pt x="5524615" y="16510"/>
                    <a:pt x="5550964" y="16510"/>
                    <a:pt x="5572921" y="16510"/>
                  </a:cubicBezTo>
                  <a:cubicBezTo>
                    <a:pt x="5597117" y="17780"/>
                    <a:pt x="5606007" y="20320"/>
                    <a:pt x="5616167" y="21590"/>
                  </a:cubicBezTo>
                  <a:close/>
                  <a:moveTo>
                    <a:pt x="5626327" y="1673335"/>
                  </a:moveTo>
                  <a:cubicBezTo>
                    <a:pt x="5627597" y="1656825"/>
                    <a:pt x="5628867" y="1644125"/>
                    <a:pt x="5628867" y="1631425"/>
                  </a:cubicBezTo>
                  <a:cubicBezTo>
                    <a:pt x="5627597" y="1560011"/>
                    <a:pt x="5626327" y="1493639"/>
                    <a:pt x="5626327" y="1422258"/>
                  </a:cubicBezTo>
                  <a:cubicBezTo>
                    <a:pt x="5626327" y="1389698"/>
                    <a:pt x="5628867" y="1357138"/>
                    <a:pt x="5627597" y="1324578"/>
                  </a:cubicBezTo>
                  <a:cubicBezTo>
                    <a:pt x="5627597" y="1294523"/>
                    <a:pt x="5626327" y="1263215"/>
                    <a:pt x="5625057" y="1233160"/>
                  </a:cubicBezTo>
                  <a:cubicBezTo>
                    <a:pt x="5619977" y="1186825"/>
                    <a:pt x="5608547" y="227563"/>
                    <a:pt x="5608547" y="181228"/>
                  </a:cubicBezTo>
                  <a:cubicBezTo>
                    <a:pt x="5606007" y="142407"/>
                    <a:pt x="5603467" y="102333"/>
                    <a:pt x="5600927" y="63500"/>
                  </a:cubicBezTo>
                  <a:cubicBezTo>
                    <a:pt x="5599657" y="44450"/>
                    <a:pt x="5598387" y="43180"/>
                    <a:pt x="5559746" y="41910"/>
                  </a:cubicBezTo>
                  <a:cubicBezTo>
                    <a:pt x="5546572" y="41910"/>
                    <a:pt x="5537789" y="41910"/>
                    <a:pt x="5524615" y="40640"/>
                  </a:cubicBezTo>
                  <a:cubicBezTo>
                    <a:pt x="5414829" y="36830"/>
                    <a:pt x="5300651" y="31750"/>
                    <a:pt x="5190865" y="30480"/>
                  </a:cubicBezTo>
                  <a:cubicBezTo>
                    <a:pt x="4922986" y="26670"/>
                    <a:pt x="4650716" y="25400"/>
                    <a:pt x="4382837" y="22860"/>
                  </a:cubicBezTo>
                  <a:cubicBezTo>
                    <a:pt x="4343314" y="22860"/>
                    <a:pt x="4299400" y="22860"/>
                    <a:pt x="4259877" y="22860"/>
                  </a:cubicBezTo>
                  <a:cubicBezTo>
                    <a:pt x="4194005" y="22860"/>
                    <a:pt x="4128133" y="22860"/>
                    <a:pt x="4066653" y="22860"/>
                  </a:cubicBezTo>
                  <a:cubicBezTo>
                    <a:pt x="3926126" y="22860"/>
                    <a:pt x="3785600" y="22860"/>
                    <a:pt x="3649465" y="24130"/>
                  </a:cubicBezTo>
                  <a:cubicBezTo>
                    <a:pt x="3530895" y="25400"/>
                    <a:pt x="1532784" y="29210"/>
                    <a:pt x="1414215" y="29210"/>
                  </a:cubicBezTo>
                  <a:cubicBezTo>
                    <a:pt x="1220991" y="29210"/>
                    <a:pt x="1027767" y="26670"/>
                    <a:pt x="834543" y="33020"/>
                  </a:cubicBezTo>
                  <a:cubicBezTo>
                    <a:pt x="733539" y="36830"/>
                    <a:pt x="636928" y="36830"/>
                    <a:pt x="540316" y="38100"/>
                  </a:cubicBezTo>
                  <a:cubicBezTo>
                    <a:pt x="373440" y="41910"/>
                    <a:pt x="206565" y="45720"/>
                    <a:pt x="49530" y="50800"/>
                  </a:cubicBezTo>
                  <a:cubicBezTo>
                    <a:pt x="36830" y="50800"/>
                    <a:pt x="34290" y="53340"/>
                    <a:pt x="33020" y="68521"/>
                  </a:cubicBezTo>
                  <a:cubicBezTo>
                    <a:pt x="31750" y="91062"/>
                    <a:pt x="31750" y="113604"/>
                    <a:pt x="30480" y="136145"/>
                  </a:cubicBezTo>
                  <a:cubicBezTo>
                    <a:pt x="29210" y="173714"/>
                    <a:pt x="26670" y="210031"/>
                    <a:pt x="25400" y="247600"/>
                  </a:cubicBezTo>
                  <a:cubicBezTo>
                    <a:pt x="20320" y="287674"/>
                    <a:pt x="26670" y="1266972"/>
                    <a:pt x="29210" y="1307046"/>
                  </a:cubicBezTo>
                  <a:cubicBezTo>
                    <a:pt x="29210" y="1349624"/>
                    <a:pt x="29210" y="1393455"/>
                    <a:pt x="30480" y="1436033"/>
                  </a:cubicBezTo>
                  <a:cubicBezTo>
                    <a:pt x="30480" y="1467340"/>
                    <a:pt x="33020" y="1498648"/>
                    <a:pt x="33020" y="1529955"/>
                  </a:cubicBezTo>
                  <a:cubicBezTo>
                    <a:pt x="33020" y="1563767"/>
                    <a:pt x="33020" y="1597580"/>
                    <a:pt x="31750" y="1631425"/>
                  </a:cubicBezTo>
                  <a:cubicBezTo>
                    <a:pt x="31750" y="1635235"/>
                    <a:pt x="31750" y="1637775"/>
                    <a:pt x="31750" y="1641585"/>
                  </a:cubicBezTo>
                  <a:cubicBezTo>
                    <a:pt x="31750" y="1651745"/>
                    <a:pt x="35560" y="1655556"/>
                    <a:pt x="44450" y="1655556"/>
                  </a:cubicBezTo>
                  <a:cubicBezTo>
                    <a:pt x="79213" y="1655556"/>
                    <a:pt x="140693" y="1656825"/>
                    <a:pt x="197782" y="1656825"/>
                  </a:cubicBezTo>
                  <a:cubicBezTo>
                    <a:pt x="281220" y="1656825"/>
                    <a:pt x="369049" y="1654285"/>
                    <a:pt x="452487" y="1656825"/>
                  </a:cubicBezTo>
                  <a:cubicBezTo>
                    <a:pt x="588622" y="1660635"/>
                    <a:pt x="724757" y="1663175"/>
                    <a:pt x="860892" y="1661906"/>
                  </a:cubicBezTo>
                  <a:cubicBezTo>
                    <a:pt x="948721" y="1660635"/>
                    <a:pt x="1032158" y="1663175"/>
                    <a:pt x="1119987" y="1663175"/>
                  </a:cubicBezTo>
                  <a:cubicBezTo>
                    <a:pt x="1247340" y="1663175"/>
                    <a:pt x="1374692" y="1661906"/>
                    <a:pt x="1502044" y="1663175"/>
                  </a:cubicBezTo>
                  <a:cubicBezTo>
                    <a:pt x="1690876" y="1664445"/>
                    <a:pt x="3763642" y="1654285"/>
                    <a:pt x="3956866" y="1656825"/>
                  </a:cubicBezTo>
                  <a:cubicBezTo>
                    <a:pt x="4040304" y="1658095"/>
                    <a:pt x="4123741" y="1659365"/>
                    <a:pt x="4202787" y="1659365"/>
                  </a:cubicBezTo>
                  <a:cubicBezTo>
                    <a:pt x="4347705" y="1661906"/>
                    <a:pt x="4488232" y="1658095"/>
                    <a:pt x="4633150" y="1661906"/>
                  </a:cubicBezTo>
                  <a:cubicBezTo>
                    <a:pt x="4751719" y="1664445"/>
                    <a:pt x="4870289" y="1664445"/>
                    <a:pt x="4988858" y="1666985"/>
                  </a:cubicBezTo>
                  <a:cubicBezTo>
                    <a:pt x="5164516" y="1670795"/>
                    <a:pt x="5340174" y="1673335"/>
                    <a:pt x="5515832" y="1674606"/>
                  </a:cubicBezTo>
                  <a:cubicBezTo>
                    <a:pt x="5581704" y="1674606"/>
                    <a:pt x="5606007" y="1673335"/>
                    <a:pt x="5626327" y="167333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6" name="Google Shape;146;p26"/>
          <p:cNvGrpSpPr/>
          <p:nvPr/>
        </p:nvGrpSpPr>
        <p:grpSpPr>
          <a:xfrm>
            <a:off x="3403963" y="4509037"/>
            <a:ext cx="2196608" cy="456630"/>
            <a:chOff x="0" y="-19050"/>
            <a:chExt cx="5035782" cy="831900"/>
          </a:xfrm>
        </p:grpSpPr>
        <p:sp>
          <p:nvSpPr>
            <p:cNvPr id="147" name="Google Shape;147;p26"/>
            <p:cNvSpPr/>
            <p:nvPr/>
          </p:nvSpPr>
          <p:spPr>
            <a:xfrm>
              <a:off x="0" y="0"/>
              <a:ext cx="5035782" cy="665489"/>
            </a:xfrm>
            <a:custGeom>
              <a:rect b="b" l="l" r="r" t="t"/>
              <a:pathLst>
                <a:path extrusionOk="0" h="665489" w="5035782">
                  <a:moveTo>
                    <a:pt x="34782" y="0"/>
                  </a:moveTo>
                  <a:lnTo>
                    <a:pt x="5000999" y="0"/>
                  </a:lnTo>
                  <a:cubicBezTo>
                    <a:pt x="5020209" y="0"/>
                    <a:pt x="5035782" y="15573"/>
                    <a:pt x="5035782" y="34782"/>
                  </a:cubicBezTo>
                  <a:lnTo>
                    <a:pt x="5035782" y="630707"/>
                  </a:lnTo>
                  <a:cubicBezTo>
                    <a:pt x="5035782" y="649916"/>
                    <a:pt x="5020209" y="665489"/>
                    <a:pt x="5000999" y="665489"/>
                  </a:cubicBezTo>
                  <a:lnTo>
                    <a:pt x="34782" y="665489"/>
                  </a:lnTo>
                  <a:cubicBezTo>
                    <a:pt x="25558" y="665489"/>
                    <a:pt x="16710" y="661824"/>
                    <a:pt x="10188" y="655301"/>
                  </a:cubicBezTo>
                  <a:cubicBezTo>
                    <a:pt x="3665" y="648779"/>
                    <a:pt x="0" y="639931"/>
                    <a:pt x="0" y="630707"/>
                  </a:cubicBezTo>
                  <a:lnTo>
                    <a:pt x="0" y="34782"/>
                  </a:lnTo>
                  <a:cubicBezTo>
                    <a:pt x="0" y="25558"/>
                    <a:pt x="3665" y="16710"/>
                    <a:pt x="10188" y="10188"/>
                  </a:cubicBezTo>
                  <a:cubicBezTo>
                    <a:pt x="16710" y="3665"/>
                    <a:pt x="25558" y="0"/>
                    <a:pt x="34782" y="0"/>
                  </a:cubicBezTo>
                  <a:close/>
                </a:path>
              </a:pathLst>
            </a:custGeom>
            <a:solidFill>
              <a:srgbClr val="FBC04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8" name="Google Shape;148;p26"/>
            <p:cNvSpPr txBox="1"/>
            <p:nvPr/>
          </p:nvSpPr>
          <p:spPr>
            <a:xfrm>
              <a:off x="0" y="-19050"/>
              <a:ext cx="812700" cy="8319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75" lIns="13375" spcFirstLastPara="1" rIns="13375" wrap="square" tIns="13375">
              <a:noAutofit/>
            </a:bodyPr>
            <a:lstStyle/>
            <a:p>
              <a:pPr indent="0" lvl="0" marL="0" marR="0" rtl="0" algn="ctr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49" name="Google Shape;149;p26"/>
          <p:cNvSpPr txBox="1"/>
          <p:nvPr/>
        </p:nvSpPr>
        <p:spPr>
          <a:xfrm>
            <a:off x="3494262" y="4587375"/>
            <a:ext cx="2016000" cy="23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5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MARTECHFEST</a:t>
            </a:r>
            <a:r>
              <a:rPr b="1" lang="en" sz="1500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IVAL</a:t>
            </a:r>
            <a:r>
              <a:rPr b="1" i="0" lang="en" sz="1500" u="none" cap="none" strike="noStrike">
                <a:solidFill>
                  <a:schemeClr val="dk1"/>
                </a:solidFill>
                <a:latin typeface="NTR"/>
                <a:ea typeface="NTR"/>
                <a:cs typeface="NTR"/>
                <a:sym typeface="NTR"/>
              </a:rPr>
              <a:t>.COM</a:t>
            </a:r>
            <a:endParaRPr b="1" sz="600">
              <a:solidFill>
                <a:schemeClr val="dk1"/>
              </a:solidFill>
            </a:endParaRPr>
          </a:p>
        </p:txBody>
      </p:sp>
      <p:pic>
        <p:nvPicPr>
          <p:cNvPr id="150" name="Google Shape;15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46100" y="1587400"/>
            <a:ext cx="4815326" cy="19261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7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56" name="Google Shape;156;p27"/>
          <p:cNvGrpSpPr/>
          <p:nvPr/>
        </p:nvGrpSpPr>
        <p:grpSpPr>
          <a:xfrm>
            <a:off x="593333" y="515413"/>
            <a:ext cx="7957381" cy="4112665"/>
            <a:chOff x="-3810" y="0"/>
            <a:chExt cx="4602835" cy="2378913"/>
          </a:xfrm>
        </p:grpSpPr>
        <p:sp>
          <p:nvSpPr>
            <p:cNvPr id="157" name="Google Shape;157;p27"/>
            <p:cNvSpPr/>
            <p:nvPr/>
          </p:nvSpPr>
          <p:spPr>
            <a:xfrm>
              <a:off x="10160" y="16510"/>
              <a:ext cx="4573625" cy="2352243"/>
            </a:xfrm>
            <a:custGeom>
              <a:rect b="b" l="l" r="r" t="t"/>
              <a:pathLst>
                <a:path extrusionOk="0" h="2352243" w="4573625">
                  <a:moveTo>
                    <a:pt x="4573625" y="2352243"/>
                  </a:moveTo>
                  <a:lnTo>
                    <a:pt x="0" y="2344623"/>
                  </a:lnTo>
                  <a:lnTo>
                    <a:pt x="0" y="829046"/>
                  </a:lnTo>
                  <a:lnTo>
                    <a:pt x="17780" y="19050"/>
                  </a:lnTo>
                  <a:lnTo>
                    <a:pt x="2278654" y="0"/>
                  </a:lnTo>
                  <a:lnTo>
                    <a:pt x="4554575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58" name="Google Shape;158;p27"/>
            <p:cNvSpPr/>
            <p:nvPr/>
          </p:nvSpPr>
          <p:spPr>
            <a:xfrm>
              <a:off x="-3810" y="0"/>
              <a:ext cx="4602835" cy="2378913"/>
            </a:xfrm>
            <a:custGeom>
              <a:rect b="b" l="l" r="r" t="t"/>
              <a:pathLst>
                <a:path extrusionOk="0" h="2378913" w="4602835">
                  <a:moveTo>
                    <a:pt x="4568545" y="21590"/>
                  </a:moveTo>
                  <a:cubicBezTo>
                    <a:pt x="4569815" y="34290"/>
                    <a:pt x="4569815" y="44450"/>
                    <a:pt x="4571085" y="54610"/>
                  </a:cubicBezTo>
                  <a:cubicBezTo>
                    <a:pt x="4573625" y="99200"/>
                    <a:pt x="4574895" y="149678"/>
                    <a:pt x="4577435" y="198354"/>
                  </a:cubicBezTo>
                  <a:cubicBezTo>
                    <a:pt x="4577435" y="268663"/>
                    <a:pt x="4590135" y="1655011"/>
                    <a:pt x="4596485" y="1725319"/>
                  </a:cubicBezTo>
                  <a:cubicBezTo>
                    <a:pt x="4602835" y="1831684"/>
                    <a:pt x="4599025" y="1939852"/>
                    <a:pt x="4599025" y="2046217"/>
                  </a:cubicBezTo>
                  <a:cubicBezTo>
                    <a:pt x="4599025" y="2139962"/>
                    <a:pt x="4600295" y="2226496"/>
                    <a:pt x="4601565" y="2317953"/>
                  </a:cubicBezTo>
                  <a:cubicBezTo>
                    <a:pt x="4601565" y="2339543"/>
                    <a:pt x="4601565" y="2353513"/>
                    <a:pt x="4601565" y="2377643"/>
                  </a:cubicBezTo>
                  <a:cubicBezTo>
                    <a:pt x="4578705" y="2377643"/>
                    <a:pt x="4558385" y="2378913"/>
                    <a:pt x="4528697" y="2377643"/>
                  </a:cubicBezTo>
                  <a:cubicBezTo>
                    <a:pt x="4297256" y="2372563"/>
                    <a:pt x="4062255" y="2378913"/>
                    <a:pt x="3830814" y="2373833"/>
                  </a:cubicBezTo>
                  <a:cubicBezTo>
                    <a:pt x="3691950" y="2370023"/>
                    <a:pt x="3556646" y="2372563"/>
                    <a:pt x="3417782" y="2370023"/>
                  </a:cubicBezTo>
                  <a:cubicBezTo>
                    <a:pt x="3353690" y="2368753"/>
                    <a:pt x="3289599" y="2367483"/>
                    <a:pt x="3225508" y="2366213"/>
                  </a:cubicBezTo>
                  <a:cubicBezTo>
                    <a:pt x="3186341" y="2366213"/>
                    <a:pt x="3150735" y="2367483"/>
                    <a:pt x="3111568" y="2367483"/>
                  </a:cubicBezTo>
                  <a:cubicBezTo>
                    <a:pt x="3011871" y="2366213"/>
                    <a:pt x="2737702" y="2367483"/>
                    <a:pt x="2638005" y="2366213"/>
                  </a:cubicBezTo>
                  <a:cubicBezTo>
                    <a:pt x="2566792" y="2364943"/>
                    <a:pt x="1142542" y="2373833"/>
                    <a:pt x="1071330" y="2372563"/>
                  </a:cubicBezTo>
                  <a:cubicBezTo>
                    <a:pt x="1053527" y="2372563"/>
                    <a:pt x="1032163" y="2373833"/>
                    <a:pt x="1014360" y="2373833"/>
                  </a:cubicBezTo>
                  <a:cubicBezTo>
                    <a:pt x="971632" y="2373833"/>
                    <a:pt x="932465" y="2375103"/>
                    <a:pt x="889738" y="2375103"/>
                  </a:cubicBezTo>
                  <a:cubicBezTo>
                    <a:pt x="782919" y="2375103"/>
                    <a:pt x="679661" y="2373833"/>
                    <a:pt x="572842" y="2372563"/>
                  </a:cubicBezTo>
                  <a:cubicBezTo>
                    <a:pt x="508751" y="2371293"/>
                    <a:pt x="444660" y="2370023"/>
                    <a:pt x="384129" y="2368753"/>
                  </a:cubicBezTo>
                  <a:cubicBezTo>
                    <a:pt x="270189" y="2367483"/>
                    <a:pt x="156249" y="2366213"/>
                    <a:pt x="48260" y="2366213"/>
                  </a:cubicBezTo>
                  <a:cubicBezTo>
                    <a:pt x="38100" y="2366213"/>
                    <a:pt x="29210" y="2366213"/>
                    <a:pt x="19050" y="2364943"/>
                  </a:cubicBezTo>
                  <a:cubicBezTo>
                    <a:pt x="10160" y="2363673"/>
                    <a:pt x="5080" y="2357323"/>
                    <a:pt x="7620" y="2348433"/>
                  </a:cubicBezTo>
                  <a:cubicBezTo>
                    <a:pt x="16510" y="2316636"/>
                    <a:pt x="12700" y="2271566"/>
                    <a:pt x="11430" y="2224693"/>
                  </a:cubicBezTo>
                  <a:cubicBezTo>
                    <a:pt x="10160" y="2129145"/>
                    <a:pt x="6350" y="2035400"/>
                    <a:pt x="7620" y="1939852"/>
                  </a:cubicBezTo>
                  <a:cubicBezTo>
                    <a:pt x="5080" y="1820867"/>
                    <a:pt x="0" y="347985"/>
                    <a:pt x="7620" y="227198"/>
                  </a:cubicBezTo>
                  <a:cubicBezTo>
                    <a:pt x="8890" y="203762"/>
                    <a:pt x="7620" y="178523"/>
                    <a:pt x="8890" y="155087"/>
                  </a:cubicBezTo>
                  <a:cubicBezTo>
                    <a:pt x="10160" y="117228"/>
                    <a:pt x="12700" y="7576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233" y="30480"/>
                    <a:pt x="124203" y="29210"/>
                  </a:cubicBezTo>
                  <a:cubicBezTo>
                    <a:pt x="220340" y="25400"/>
                    <a:pt x="316477" y="22860"/>
                    <a:pt x="416175" y="20320"/>
                  </a:cubicBezTo>
                  <a:cubicBezTo>
                    <a:pt x="483827" y="17780"/>
                    <a:pt x="551478" y="16510"/>
                    <a:pt x="615570" y="13970"/>
                  </a:cubicBezTo>
                  <a:cubicBezTo>
                    <a:pt x="679661" y="11430"/>
                    <a:pt x="747313" y="8890"/>
                    <a:pt x="811404" y="8890"/>
                  </a:cubicBezTo>
                  <a:cubicBezTo>
                    <a:pt x="882617" y="7620"/>
                    <a:pt x="953829" y="10160"/>
                    <a:pt x="1025042" y="8890"/>
                  </a:cubicBezTo>
                  <a:cubicBezTo>
                    <a:pt x="1114057" y="8890"/>
                    <a:pt x="2727021" y="6350"/>
                    <a:pt x="2816036" y="5080"/>
                  </a:cubicBezTo>
                  <a:cubicBezTo>
                    <a:pt x="2901491" y="3810"/>
                    <a:pt x="2986946" y="2540"/>
                    <a:pt x="3075962" y="2540"/>
                  </a:cubicBezTo>
                  <a:cubicBezTo>
                    <a:pt x="3221947" y="1270"/>
                    <a:pt x="3364372" y="0"/>
                    <a:pt x="3510358" y="0"/>
                  </a:cubicBezTo>
                  <a:cubicBezTo>
                    <a:pt x="3570889" y="0"/>
                    <a:pt x="3634980" y="2540"/>
                    <a:pt x="3695511" y="2540"/>
                  </a:cubicBezTo>
                  <a:cubicBezTo>
                    <a:pt x="3862860" y="3810"/>
                    <a:pt x="4033770" y="5080"/>
                    <a:pt x="4201119" y="7620"/>
                  </a:cubicBezTo>
                  <a:cubicBezTo>
                    <a:pt x="4290135" y="8890"/>
                    <a:pt x="4379151" y="12700"/>
                    <a:pt x="4468166" y="16510"/>
                  </a:cubicBezTo>
                  <a:cubicBezTo>
                    <a:pt x="4489530" y="16510"/>
                    <a:pt x="4510894" y="16510"/>
                    <a:pt x="4528697" y="16510"/>
                  </a:cubicBezTo>
                  <a:cubicBezTo>
                    <a:pt x="4549495" y="17780"/>
                    <a:pt x="4558385" y="20320"/>
                    <a:pt x="4568545" y="21590"/>
                  </a:cubicBezTo>
                  <a:close/>
                  <a:moveTo>
                    <a:pt x="4578705" y="2361133"/>
                  </a:moveTo>
                  <a:cubicBezTo>
                    <a:pt x="4579975" y="2344623"/>
                    <a:pt x="4581245" y="2331923"/>
                    <a:pt x="4581245" y="2319223"/>
                  </a:cubicBezTo>
                  <a:cubicBezTo>
                    <a:pt x="4579975" y="2217482"/>
                    <a:pt x="4578705" y="2121934"/>
                    <a:pt x="4578705" y="2019175"/>
                  </a:cubicBezTo>
                  <a:cubicBezTo>
                    <a:pt x="4578705" y="1972302"/>
                    <a:pt x="4581245" y="1925429"/>
                    <a:pt x="4579975" y="1878557"/>
                  </a:cubicBezTo>
                  <a:cubicBezTo>
                    <a:pt x="4579975" y="1835290"/>
                    <a:pt x="4578705" y="1790220"/>
                    <a:pt x="4577435" y="1746953"/>
                  </a:cubicBezTo>
                  <a:cubicBezTo>
                    <a:pt x="4572355" y="1680250"/>
                    <a:pt x="4560925" y="299310"/>
                    <a:pt x="4560925" y="232607"/>
                  </a:cubicBezTo>
                  <a:cubicBezTo>
                    <a:pt x="4558385" y="176720"/>
                    <a:pt x="4555845" y="119031"/>
                    <a:pt x="4553305" y="63500"/>
                  </a:cubicBezTo>
                  <a:cubicBezTo>
                    <a:pt x="4552035" y="44450"/>
                    <a:pt x="4550765" y="43180"/>
                    <a:pt x="4518015" y="41910"/>
                  </a:cubicBezTo>
                  <a:cubicBezTo>
                    <a:pt x="4507333" y="41910"/>
                    <a:pt x="4500212" y="41910"/>
                    <a:pt x="4489530" y="40640"/>
                  </a:cubicBezTo>
                  <a:cubicBezTo>
                    <a:pt x="4400514" y="36830"/>
                    <a:pt x="4307938" y="31750"/>
                    <a:pt x="4218922" y="30480"/>
                  </a:cubicBezTo>
                  <a:cubicBezTo>
                    <a:pt x="4001724" y="26670"/>
                    <a:pt x="3780965" y="25400"/>
                    <a:pt x="3563768" y="22860"/>
                  </a:cubicBezTo>
                  <a:cubicBezTo>
                    <a:pt x="3531722" y="22860"/>
                    <a:pt x="3496116" y="22860"/>
                    <a:pt x="3464070" y="22860"/>
                  </a:cubicBezTo>
                  <a:cubicBezTo>
                    <a:pt x="3410661" y="22860"/>
                    <a:pt x="3357251" y="22860"/>
                    <a:pt x="3307403" y="22860"/>
                  </a:cubicBezTo>
                  <a:cubicBezTo>
                    <a:pt x="3193463" y="22860"/>
                    <a:pt x="3079522" y="22860"/>
                    <a:pt x="2969143" y="24130"/>
                  </a:cubicBezTo>
                  <a:cubicBezTo>
                    <a:pt x="2873006" y="25400"/>
                    <a:pt x="1252922" y="29210"/>
                    <a:pt x="1156785" y="29210"/>
                  </a:cubicBezTo>
                  <a:cubicBezTo>
                    <a:pt x="1000117" y="29210"/>
                    <a:pt x="843450" y="26670"/>
                    <a:pt x="686782" y="33020"/>
                  </a:cubicBezTo>
                  <a:cubicBezTo>
                    <a:pt x="604888" y="36830"/>
                    <a:pt x="526554" y="36830"/>
                    <a:pt x="448220" y="38100"/>
                  </a:cubicBezTo>
                  <a:cubicBezTo>
                    <a:pt x="312917" y="41910"/>
                    <a:pt x="177613" y="45720"/>
                    <a:pt x="49530" y="50800"/>
                  </a:cubicBezTo>
                  <a:cubicBezTo>
                    <a:pt x="36830" y="50800"/>
                    <a:pt x="34290" y="53340"/>
                    <a:pt x="33020" y="70355"/>
                  </a:cubicBezTo>
                  <a:cubicBezTo>
                    <a:pt x="31750" y="102806"/>
                    <a:pt x="31750" y="135256"/>
                    <a:pt x="30480" y="167706"/>
                  </a:cubicBezTo>
                  <a:cubicBezTo>
                    <a:pt x="29210" y="221790"/>
                    <a:pt x="26670" y="274071"/>
                    <a:pt x="25400" y="328155"/>
                  </a:cubicBezTo>
                  <a:cubicBezTo>
                    <a:pt x="20320" y="385844"/>
                    <a:pt x="26670" y="1795628"/>
                    <a:pt x="29210" y="1853318"/>
                  </a:cubicBezTo>
                  <a:cubicBezTo>
                    <a:pt x="29210" y="1914613"/>
                    <a:pt x="29210" y="1977710"/>
                    <a:pt x="30480" y="2039005"/>
                  </a:cubicBezTo>
                  <a:cubicBezTo>
                    <a:pt x="30480" y="2084075"/>
                    <a:pt x="33020" y="2129145"/>
                    <a:pt x="33020" y="2174215"/>
                  </a:cubicBezTo>
                  <a:cubicBezTo>
                    <a:pt x="33020" y="2222890"/>
                    <a:pt x="33020" y="2271566"/>
                    <a:pt x="31750" y="2319223"/>
                  </a:cubicBezTo>
                  <a:cubicBezTo>
                    <a:pt x="31750" y="2323033"/>
                    <a:pt x="31750" y="2325573"/>
                    <a:pt x="31750" y="2329383"/>
                  </a:cubicBezTo>
                  <a:cubicBezTo>
                    <a:pt x="31750" y="2339543"/>
                    <a:pt x="35560" y="2343353"/>
                    <a:pt x="44450" y="2343353"/>
                  </a:cubicBezTo>
                  <a:cubicBezTo>
                    <a:pt x="74355" y="2343353"/>
                    <a:pt x="124203" y="2344623"/>
                    <a:pt x="170492" y="2344623"/>
                  </a:cubicBezTo>
                  <a:cubicBezTo>
                    <a:pt x="238143" y="2344623"/>
                    <a:pt x="309356" y="2342083"/>
                    <a:pt x="377008" y="2344623"/>
                  </a:cubicBezTo>
                  <a:cubicBezTo>
                    <a:pt x="487387" y="2348433"/>
                    <a:pt x="597767" y="2350973"/>
                    <a:pt x="708146" y="2349703"/>
                  </a:cubicBezTo>
                  <a:cubicBezTo>
                    <a:pt x="779358" y="2348433"/>
                    <a:pt x="847010" y="2350973"/>
                    <a:pt x="918223" y="2350973"/>
                  </a:cubicBezTo>
                  <a:cubicBezTo>
                    <a:pt x="1021481" y="2350973"/>
                    <a:pt x="1124739" y="2349703"/>
                    <a:pt x="1227997" y="2350973"/>
                  </a:cubicBezTo>
                  <a:cubicBezTo>
                    <a:pt x="1381104" y="2352243"/>
                    <a:pt x="3061719" y="2342083"/>
                    <a:pt x="3218387" y="2344623"/>
                  </a:cubicBezTo>
                  <a:cubicBezTo>
                    <a:pt x="3286039" y="2345893"/>
                    <a:pt x="3353690" y="2347164"/>
                    <a:pt x="3417782" y="2347164"/>
                  </a:cubicBezTo>
                  <a:cubicBezTo>
                    <a:pt x="3535282" y="2349703"/>
                    <a:pt x="3649222" y="2345893"/>
                    <a:pt x="3766723" y="2349703"/>
                  </a:cubicBezTo>
                  <a:cubicBezTo>
                    <a:pt x="3862860" y="2352243"/>
                    <a:pt x="3958997" y="2352243"/>
                    <a:pt x="4055134" y="2354783"/>
                  </a:cubicBezTo>
                  <a:cubicBezTo>
                    <a:pt x="4197559" y="2358593"/>
                    <a:pt x="4339984" y="2361133"/>
                    <a:pt x="4482409" y="2362403"/>
                  </a:cubicBezTo>
                  <a:cubicBezTo>
                    <a:pt x="4535818" y="2362403"/>
                    <a:pt x="4558385" y="2361133"/>
                    <a:pt x="4578705" y="2361133"/>
                  </a:cubicBezTo>
                  <a:close/>
                </a:path>
              </a:pathLst>
            </a:custGeom>
            <a:solidFill>
              <a:srgbClr val="BD194E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9" name="Google Shape;159;p27"/>
          <p:cNvSpPr txBox="1"/>
          <p:nvPr/>
        </p:nvSpPr>
        <p:spPr>
          <a:xfrm>
            <a:off x="2239674" y="4817283"/>
            <a:ext cx="435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MARTECHFESTi</a:t>
            </a:r>
            <a:r>
              <a:rPr b="1" lang="en" sz="16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IVAL</a:t>
            </a:r>
            <a:r>
              <a:rPr b="1" i="0" lang="en" sz="1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.COM</a:t>
            </a:r>
            <a:endParaRPr b="1" sz="7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28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0" l="0" r="0" t="0"/>
            </a:stretch>
          </a:blipFill>
          <a:ln>
            <a:noFill/>
          </a:ln>
        </p:spPr>
      </p:sp>
      <p:grpSp>
        <p:nvGrpSpPr>
          <p:cNvPr id="165" name="Google Shape;165;p28"/>
          <p:cNvGrpSpPr/>
          <p:nvPr/>
        </p:nvGrpSpPr>
        <p:grpSpPr>
          <a:xfrm>
            <a:off x="-5525" y="346413"/>
            <a:ext cx="9155115" cy="4450684"/>
            <a:chOff x="-3810" y="0"/>
            <a:chExt cx="5295647" cy="2738714"/>
          </a:xfrm>
        </p:grpSpPr>
        <p:sp>
          <p:nvSpPr>
            <p:cNvPr id="166" name="Google Shape;166;p28"/>
            <p:cNvSpPr/>
            <p:nvPr/>
          </p:nvSpPr>
          <p:spPr>
            <a:xfrm>
              <a:off x="10160" y="16510"/>
              <a:ext cx="5266437" cy="2712044"/>
            </a:xfrm>
            <a:custGeom>
              <a:rect b="b" l="l" r="r" t="t"/>
              <a:pathLst>
                <a:path extrusionOk="0" h="2712044" w="5266437">
                  <a:moveTo>
                    <a:pt x="5266437" y="2712044"/>
                  </a:moveTo>
                  <a:lnTo>
                    <a:pt x="0" y="2704424"/>
                  </a:lnTo>
                  <a:lnTo>
                    <a:pt x="0" y="953835"/>
                  </a:lnTo>
                  <a:lnTo>
                    <a:pt x="17780" y="19050"/>
                  </a:lnTo>
                  <a:lnTo>
                    <a:pt x="2624169" y="0"/>
                  </a:lnTo>
                  <a:lnTo>
                    <a:pt x="5247387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67" name="Google Shape;167;p28"/>
            <p:cNvSpPr/>
            <p:nvPr/>
          </p:nvSpPr>
          <p:spPr>
            <a:xfrm>
              <a:off x="-3810" y="0"/>
              <a:ext cx="5295647" cy="2738714"/>
            </a:xfrm>
            <a:custGeom>
              <a:rect b="b" l="l" r="r" t="t"/>
              <a:pathLst>
                <a:path extrusionOk="0" h="2738714" w="5295647">
                  <a:moveTo>
                    <a:pt x="5261357" y="21590"/>
                  </a:moveTo>
                  <a:cubicBezTo>
                    <a:pt x="5262627" y="34290"/>
                    <a:pt x="5262627" y="44450"/>
                    <a:pt x="5263897" y="54610"/>
                  </a:cubicBezTo>
                  <a:cubicBezTo>
                    <a:pt x="5266436" y="104767"/>
                    <a:pt x="5267707" y="163309"/>
                    <a:pt x="5270247" y="219759"/>
                  </a:cubicBezTo>
                  <a:cubicBezTo>
                    <a:pt x="5270247" y="301299"/>
                    <a:pt x="5282947" y="1909099"/>
                    <a:pt x="5289297" y="1990638"/>
                  </a:cubicBezTo>
                  <a:cubicBezTo>
                    <a:pt x="5295647" y="2113994"/>
                    <a:pt x="5291836" y="2239440"/>
                    <a:pt x="5291836" y="2362795"/>
                  </a:cubicBezTo>
                  <a:cubicBezTo>
                    <a:pt x="5291836" y="2471515"/>
                    <a:pt x="5293107" y="2571872"/>
                    <a:pt x="5294377" y="2677754"/>
                  </a:cubicBezTo>
                  <a:cubicBezTo>
                    <a:pt x="5294377" y="2699344"/>
                    <a:pt x="5294377" y="2713314"/>
                    <a:pt x="5294377" y="2737444"/>
                  </a:cubicBezTo>
                  <a:cubicBezTo>
                    <a:pt x="5271516" y="2737444"/>
                    <a:pt x="5251197" y="2738714"/>
                    <a:pt x="5219261" y="2737444"/>
                  </a:cubicBezTo>
                  <a:cubicBezTo>
                    <a:pt x="4952107" y="2732364"/>
                    <a:pt x="4680842" y="2738714"/>
                    <a:pt x="4413688" y="2733634"/>
                  </a:cubicBezTo>
                  <a:cubicBezTo>
                    <a:pt x="4253395" y="2729823"/>
                    <a:pt x="4097213" y="2732364"/>
                    <a:pt x="3936920" y="2729823"/>
                  </a:cubicBezTo>
                  <a:cubicBezTo>
                    <a:pt x="3862939" y="2728554"/>
                    <a:pt x="3788958" y="2727284"/>
                    <a:pt x="3714976" y="2726014"/>
                  </a:cubicBezTo>
                  <a:cubicBezTo>
                    <a:pt x="3669766" y="2726014"/>
                    <a:pt x="3628665" y="2727284"/>
                    <a:pt x="3583454" y="2727284"/>
                  </a:cubicBezTo>
                  <a:cubicBezTo>
                    <a:pt x="3468373" y="2726014"/>
                    <a:pt x="3151897" y="2727284"/>
                    <a:pt x="3036816" y="2726014"/>
                  </a:cubicBezTo>
                  <a:cubicBezTo>
                    <a:pt x="2954614" y="2724744"/>
                    <a:pt x="1310588" y="2733634"/>
                    <a:pt x="1228386" y="2732364"/>
                  </a:cubicBezTo>
                  <a:cubicBezTo>
                    <a:pt x="1207836" y="2732364"/>
                    <a:pt x="1183175" y="2733634"/>
                    <a:pt x="1162625" y="2733634"/>
                  </a:cubicBezTo>
                  <a:cubicBezTo>
                    <a:pt x="1113304" y="2733634"/>
                    <a:pt x="1068094" y="2734904"/>
                    <a:pt x="1018773" y="2734904"/>
                  </a:cubicBezTo>
                  <a:cubicBezTo>
                    <a:pt x="895471" y="2734904"/>
                    <a:pt x="776279" y="2733634"/>
                    <a:pt x="652977" y="2732364"/>
                  </a:cubicBezTo>
                  <a:cubicBezTo>
                    <a:pt x="578996" y="2731094"/>
                    <a:pt x="505014" y="2729823"/>
                    <a:pt x="435143" y="2728554"/>
                  </a:cubicBezTo>
                  <a:cubicBezTo>
                    <a:pt x="303621" y="2727284"/>
                    <a:pt x="172099" y="2726014"/>
                    <a:pt x="48260" y="2726014"/>
                  </a:cubicBezTo>
                  <a:cubicBezTo>
                    <a:pt x="38100" y="2726014"/>
                    <a:pt x="29210" y="2726014"/>
                    <a:pt x="19050" y="2724744"/>
                  </a:cubicBezTo>
                  <a:cubicBezTo>
                    <a:pt x="10160" y="2723473"/>
                    <a:pt x="5080" y="2717123"/>
                    <a:pt x="7620" y="2708234"/>
                  </a:cubicBezTo>
                  <a:cubicBezTo>
                    <a:pt x="16510" y="2676410"/>
                    <a:pt x="12700" y="2624141"/>
                    <a:pt x="11430" y="2569781"/>
                  </a:cubicBezTo>
                  <a:cubicBezTo>
                    <a:pt x="10160" y="2458970"/>
                    <a:pt x="6350" y="2350250"/>
                    <a:pt x="7620" y="2239440"/>
                  </a:cubicBezTo>
                  <a:cubicBezTo>
                    <a:pt x="5080" y="2101449"/>
                    <a:pt x="0" y="393293"/>
                    <a:pt x="7620" y="253212"/>
                  </a:cubicBezTo>
                  <a:cubicBezTo>
                    <a:pt x="8890" y="226032"/>
                    <a:pt x="7620" y="196761"/>
                    <a:pt x="8890" y="169581"/>
                  </a:cubicBezTo>
                  <a:cubicBezTo>
                    <a:pt x="10160" y="125675"/>
                    <a:pt x="12700" y="77587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9347" y="30480"/>
                    <a:pt x="135109" y="29210"/>
                  </a:cubicBezTo>
                  <a:cubicBezTo>
                    <a:pt x="246080" y="25400"/>
                    <a:pt x="357052" y="22860"/>
                    <a:pt x="472134" y="20320"/>
                  </a:cubicBezTo>
                  <a:cubicBezTo>
                    <a:pt x="550225" y="17780"/>
                    <a:pt x="628317" y="16510"/>
                    <a:pt x="702298" y="13970"/>
                  </a:cubicBezTo>
                  <a:cubicBezTo>
                    <a:pt x="776279" y="11430"/>
                    <a:pt x="854370" y="8890"/>
                    <a:pt x="928351" y="8890"/>
                  </a:cubicBezTo>
                  <a:cubicBezTo>
                    <a:pt x="1010553" y="7620"/>
                    <a:pt x="1092754" y="10160"/>
                    <a:pt x="1174955" y="8890"/>
                  </a:cubicBezTo>
                  <a:cubicBezTo>
                    <a:pt x="1277707" y="8890"/>
                    <a:pt x="3139567" y="6350"/>
                    <a:pt x="3242319" y="5080"/>
                  </a:cubicBezTo>
                  <a:cubicBezTo>
                    <a:pt x="3340961" y="3810"/>
                    <a:pt x="3439602" y="2540"/>
                    <a:pt x="3542354" y="2540"/>
                  </a:cubicBezTo>
                  <a:cubicBezTo>
                    <a:pt x="3710867" y="1270"/>
                    <a:pt x="3875269" y="0"/>
                    <a:pt x="4043782" y="0"/>
                  </a:cubicBezTo>
                  <a:cubicBezTo>
                    <a:pt x="4113653" y="0"/>
                    <a:pt x="4187634" y="2540"/>
                    <a:pt x="4257505" y="2540"/>
                  </a:cubicBezTo>
                  <a:cubicBezTo>
                    <a:pt x="4450678" y="3810"/>
                    <a:pt x="4647962" y="5080"/>
                    <a:pt x="4841135" y="7620"/>
                  </a:cubicBezTo>
                  <a:cubicBezTo>
                    <a:pt x="4943886" y="8890"/>
                    <a:pt x="5046638" y="12700"/>
                    <a:pt x="5149390" y="16510"/>
                  </a:cubicBezTo>
                  <a:cubicBezTo>
                    <a:pt x="5174050" y="16510"/>
                    <a:pt x="5198711" y="16510"/>
                    <a:pt x="5219261" y="16510"/>
                  </a:cubicBezTo>
                  <a:cubicBezTo>
                    <a:pt x="5242307" y="17780"/>
                    <a:pt x="5251197" y="20320"/>
                    <a:pt x="5261357" y="21590"/>
                  </a:cubicBezTo>
                  <a:close/>
                  <a:moveTo>
                    <a:pt x="5271517" y="2720934"/>
                  </a:moveTo>
                  <a:cubicBezTo>
                    <a:pt x="5272786" y="2704424"/>
                    <a:pt x="5274057" y="2691724"/>
                    <a:pt x="5274057" y="2679024"/>
                  </a:cubicBezTo>
                  <a:cubicBezTo>
                    <a:pt x="5272786" y="2561418"/>
                    <a:pt x="5271517" y="2450607"/>
                    <a:pt x="5271517" y="2331433"/>
                  </a:cubicBezTo>
                  <a:cubicBezTo>
                    <a:pt x="5271517" y="2277073"/>
                    <a:pt x="5274057" y="2222714"/>
                    <a:pt x="5272786" y="2168353"/>
                  </a:cubicBezTo>
                  <a:cubicBezTo>
                    <a:pt x="5272786" y="2118175"/>
                    <a:pt x="5271517" y="2065906"/>
                    <a:pt x="5270247" y="2015728"/>
                  </a:cubicBezTo>
                  <a:cubicBezTo>
                    <a:pt x="5265167" y="1938369"/>
                    <a:pt x="5253736" y="336842"/>
                    <a:pt x="5253736" y="259484"/>
                  </a:cubicBezTo>
                  <a:cubicBezTo>
                    <a:pt x="5251197" y="194670"/>
                    <a:pt x="5248657" y="127766"/>
                    <a:pt x="5246117" y="63500"/>
                  </a:cubicBezTo>
                  <a:cubicBezTo>
                    <a:pt x="5244847" y="44450"/>
                    <a:pt x="5243577" y="43180"/>
                    <a:pt x="5206931" y="41910"/>
                  </a:cubicBezTo>
                  <a:cubicBezTo>
                    <a:pt x="5194601" y="41910"/>
                    <a:pt x="5186380" y="41910"/>
                    <a:pt x="5174050" y="40640"/>
                  </a:cubicBezTo>
                  <a:cubicBezTo>
                    <a:pt x="5071299" y="36830"/>
                    <a:pt x="4964437" y="31750"/>
                    <a:pt x="4861685" y="30480"/>
                  </a:cubicBezTo>
                  <a:cubicBezTo>
                    <a:pt x="4610971" y="26670"/>
                    <a:pt x="4356147" y="25400"/>
                    <a:pt x="4105433" y="22860"/>
                  </a:cubicBezTo>
                  <a:cubicBezTo>
                    <a:pt x="4068443" y="22860"/>
                    <a:pt x="4027342" y="22860"/>
                    <a:pt x="3990351" y="22860"/>
                  </a:cubicBezTo>
                  <a:cubicBezTo>
                    <a:pt x="3928700" y="22860"/>
                    <a:pt x="3867049" y="22860"/>
                    <a:pt x="3809508" y="22860"/>
                  </a:cubicBezTo>
                  <a:cubicBezTo>
                    <a:pt x="3677986" y="22860"/>
                    <a:pt x="3546464" y="22860"/>
                    <a:pt x="3419052" y="24130"/>
                  </a:cubicBezTo>
                  <a:cubicBezTo>
                    <a:pt x="3308080" y="25400"/>
                    <a:pt x="1438000" y="29210"/>
                    <a:pt x="1327028" y="29210"/>
                  </a:cubicBezTo>
                  <a:cubicBezTo>
                    <a:pt x="1146185" y="29210"/>
                    <a:pt x="965342" y="26670"/>
                    <a:pt x="784499" y="33020"/>
                  </a:cubicBezTo>
                  <a:cubicBezTo>
                    <a:pt x="689967" y="36830"/>
                    <a:pt x="599546" y="36830"/>
                    <a:pt x="509125" y="38100"/>
                  </a:cubicBezTo>
                  <a:cubicBezTo>
                    <a:pt x="352942" y="41910"/>
                    <a:pt x="196760" y="45720"/>
                    <a:pt x="49530" y="50800"/>
                  </a:cubicBezTo>
                  <a:cubicBezTo>
                    <a:pt x="36830" y="50800"/>
                    <a:pt x="34290" y="53340"/>
                    <a:pt x="33020" y="71315"/>
                  </a:cubicBezTo>
                  <a:cubicBezTo>
                    <a:pt x="31750" y="108949"/>
                    <a:pt x="31750" y="146583"/>
                    <a:pt x="30480" y="184216"/>
                  </a:cubicBezTo>
                  <a:cubicBezTo>
                    <a:pt x="29210" y="246939"/>
                    <a:pt x="26670" y="307572"/>
                    <a:pt x="25400" y="370295"/>
                  </a:cubicBezTo>
                  <a:cubicBezTo>
                    <a:pt x="20320" y="437199"/>
                    <a:pt x="26670" y="2072178"/>
                    <a:pt x="29210" y="2139083"/>
                  </a:cubicBezTo>
                  <a:cubicBezTo>
                    <a:pt x="29210" y="2210169"/>
                    <a:pt x="29210" y="2283346"/>
                    <a:pt x="30480" y="2354432"/>
                  </a:cubicBezTo>
                  <a:cubicBezTo>
                    <a:pt x="30480" y="2406701"/>
                    <a:pt x="33020" y="2458970"/>
                    <a:pt x="33020" y="2511239"/>
                  </a:cubicBezTo>
                  <a:cubicBezTo>
                    <a:pt x="33020" y="2567690"/>
                    <a:pt x="33020" y="2624141"/>
                    <a:pt x="31750" y="2679024"/>
                  </a:cubicBezTo>
                  <a:cubicBezTo>
                    <a:pt x="31750" y="2682834"/>
                    <a:pt x="31750" y="2685374"/>
                    <a:pt x="31750" y="2689184"/>
                  </a:cubicBezTo>
                  <a:cubicBezTo>
                    <a:pt x="31750" y="2699344"/>
                    <a:pt x="35560" y="2703154"/>
                    <a:pt x="44450" y="2703154"/>
                  </a:cubicBezTo>
                  <a:cubicBezTo>
                    <a:pt x="77568" y="2703154"/>
                    <a:pt x="135109" y="2704424"/>
                    <a:pt x="188539" y="2704424"/>
                  </a:cubicBezTo>
                  <a:cubicBezTo>
                    <a:pt x="266631" y="2704424"/>
                    <a:pt x="348832" y="2701884"/>
                    <a:pt x="426923" y="2704424"/>
                  </a:cubicBezTo>
                  <a:cubicBezTo>
                    <a:pt x="554335" y="2708234"/>
                    <a:pt x="681747" y="2710774"/>
                    <a:pt x="809159" y="2709504"/>
                  </a:cubicBezTo>
                  <a:cubicBezTo>
                    <a:pt x="891361" y="2708234"/>
                    <a:pt x="969452" y="2710774"/>
                    <a:pt x="1051653" y="2710774"/>
                  </a:cubicBezTo>
                  <a:cubicBezTo>
                    <a:pt x="1170845" y="2710774"/>
                    <a:pt x="1290037" y="2709504"/>
                    <a:pt x="1409229" y="2710774"/>
                  </a:cubicBezTo>
                  <a:cubicBezTo>
                    <a:pt x="1585962" y="2712044"/>
                    <a:pt x="3525914" y="2701884"/>
                    <a:pt x="3706756" y="2704424"/>
                  </a:cubicBezTo>
                  <a:cubicBezTo>
                    <a:pt x="3784848" y="2705694"/>
                    <a:pt x="3862939" y="2706964"/>
                    <a:pt x="3936920" y="2706964"/>
                  </a:cubicBezTo>
                  <a:cubicBezTo>
                    <a:pt x="4072552" y="2709504"/>
                    <a:pt x="4204075" y="2705694"/>
                    <a:pt x="4339707" y="2709504"/>
                  </a:cubicBezTo>
                  <a:cubicBezTo>
                    <a:pt x="4450678" y="2712044"/>
                    <a:pt x="4561650" y="2712044"/>
                    <a:pt x="4672622" y="2714584"/>
                  </a:cubicBezTo>
                  <a:cubicBezTo>
                    <a:pt x="4837025" y="2718394"/>
                    <a:pt x="5001427" y="2720934"/>
                    <a:pt x="5165830" y="2722204"/>
                  </a:cubicBezTo>
                  <a:cubicBezTo>
                    <a:pt x="5227481" y="2722204"/>
                    <a:pt x="5251197" y="2720934"/>
                    <a:pt x="5271517" y="2720934"/>
                  </a:cubicBezTo>
                  <a:close/>
                </a:path>
              </a:pathLst>
            </a:custGeom>
            <a:solidFill>
              <a:srgbClr val="BD194E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68" name="Google Shape;168;p28"/>
          <p:cNvSpPr txBox="1"/>
          <p:nvPr/>
        </p:nvSpPr>
        <p:spPr>
          <a:xfrm>
            <a:off x="7125075" y="4462850"/>
            <a:ext cx="189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28"/>
          <p:cNvSpPr txBox="1"/>
          <p:nvPr/>
        </p:nvSpPr>
        <p:spPr>
          <a:xfrm>
            <a:off x="2239674" y="4817283"/>
            <a:ext cx="435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MARTECHFESTi</a:t>
            </a:r>
            <a:r>
              <a:rPr b="1" lang="en" sz="16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IVAL</a:t>
            </a:r>
            <a:r>
              <a:rPr b="1" i="0" lang="en" sz="1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.COM</a:t>
            </a:r>
            <a:endParaRPr b="1" sz="7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" name="Google Shape;174;p2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75" name="Google Shape;175;p29"/>
          <p:cNvGrpSpPr/>
          <p:nvPr/>
        </p:nvGrpSpPr>
        <p:grpSpPr>
          <a:xfrm>
            <a:off x="592270" y="514350"/>
            <a:ext cx="7957263" cy="4240802"/>
            <a:chOff x="-3810" y="0"/>
            <a:chExt cx="4602835" cy="2453069"/>
          </a:xfrm>
        </p:grpSpPr>
        <p:sp>
          <p:nvSpPr>
            <p:cNvPr id="176" name="Google Shape;176;p29"/>
            <p:cNvSpPr/>
            <p:nvPr/>
          </p:nvSpPr>
          <p:spPr>
            <a:xfrm>
              <a:off x="10160" y="16510"/>
              <a:ext cx="4573625" cy="2426399"/>
            </a:xfrm>
            <a:custGeom>
              <a:rect b="b" l="l" r="r" t="t"/>
              <a:pathLst>
                <a:path extrusionOk="0" h="2426399" w="4573625">
                  <a:moveTo>
                    <a:pt x="4573625" y="2426399"/>
                  </a:moveTo>
                  <a:lnTo>
                    <a:pt x="0" y="2418779"/>
                  </a:lnTo>
                  <a:lnTo>
                    <a:pt x="0" y="854765"/>
                  </a:lnTo>
                  <a:lnTo>
                    <a:pt x="17780" y="19050"/>
                  </a:lnTo>
                  <a:lnTo>
                    <a:pt x="2278654" y="0"/>
                  </a:lnTo>
                  <a:lnTo>
                    <a:pt x="4554575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77" name="Google Shape;177;p29"/>
            <p:cNvSpPr/>
            <p:nvPr/>
          </p:nvSpPr>
          <p:spPr>
            <a:xfrm>
              <a:off x="-3810" y="0"/>
              <a:ext cx="4602835" cy="2453069"/>
            </a:xfrm>
            <a:custGeom>
              <a:rect b="b" l="l" r="r" t="t"/>
              <a:pathLst>
                <a:path extrusionOk="0" h="2453069" w="4602835">
                  <a:moveTo>
                    <a:pt x="4568545" y="21590"/>
                  </a:moveTo>
                  <a:cubicBezTo>
                    <a:pt x="4569815" y="34290"/>
                    <a:pt x="4569815" y="44450"/>
                    <a:pt x="4571085" y="54610"/>
                  </a:cubicBezTo>
                  <a:cubicBezTo>
                    <a:pt x="4573625" y="100347"/>
                    <a:pt x="4574895" y="152488"/>
                    <a:pt x="4577435" y="202765"/>
                  </a:cubicBezTo>
                  <a:cubicBezTo>
                    <a:pt x="4577435" y="275389"/>
                    <a:pt x="4590135" y="1707378"/>
                    <a:pt x="4596485" y="1780002"/>
                  </a:cubicBezTo>
                  <a:cubicBezTo>
                    <a:pt x="4602835" y="1889869"/>
                    <a:pt x="4599025" y="2001597"/>
                    <a:pt x="4599025" y="2111464"/>
                  </a:cubicBezTo>
                  <a:cubicBezTo>
                    <a:pt x="4599025" y="2208295"/>
                    <a:pt x="4600295" y="2297678"/>
                    <a:pt x="4601565" y="2392109"/>
                  </a:cubicBezTo>
                  <a:cubicBezTo>
                    <a:pt x="4601565" y="2413699"/>
                    <a:pt x="4601565" y="2427669"/>
                    <a:pt x="4601565" y="2451799"/>
                  </a:cubicBezTo>
                  <a:cubicBezTo>
                    <a:pt x="4578705" y="2451799"/>
                    <a:pt x="4558385" y="2453069"/>
                    <a:pt x="4528697" y="2451799"/>
                  </a:cubicBezTo>
                  <a:cubicBezTo>
                    <a:pt x="4297256" y="2446719"/>
                    <a:pt x="4062255" y="2453069"/>
                    <a:pt x="3830814" y="2447989"/>
                  </a:cubicBezTo>
                  <a:cubicBezTo>
                    <a:pt x="3691950" y="2444179"/>
                    <a:pt x="3556646" y="2446719"/>
                    <a:pt x="3417782" y="2444179"/>
                  </a:cubicBezTo>
                  <a:cubicBezTo>
                    <a:pt x="3353690" y="2442909"/>
                    <a:pt x="3289599" y="2441639"/>
                    <a:pt x="3225508" y="2440369"/>
                  </a:cubicBezTo>
                  <a:cubicBezTo>
                    <a:pt x="3186341" y="2440369"/>
                    <a:pt x="3150735" y="2441639"/>
                    <a:pt x="3111568" y="2441639"/>
                  </a:cubicBezTo>
                  <a:cubicBezTo>
                    <a:pt x="3011871" y="2440369"/>
                    <a:pt x="2737702" y="2441639"/>
                    <a:pt x="2638005" y="2440369"/>
                  </a:cubicBezTo>
                  <a:cubicBezTo>
                    <a:pt x="2566792" y="2439099"/>
                    <a:pt x="1142542" y="2447989"/>
                    <a:pt x="1071330" y="2446719"/>
                  </a:cubicBezTo>
                  <a:cubicBezTo>
                    <a:pt x="1053527" y="2446719"/>
                    <a:pt x="1032163" y="2447989"/>
                    <a:pt x="1014360" y="2447989"/>
                  </a:cubicBezTo>
                  <a:cubicBezTo>
                    <a:pt x="971632" y="2447989"/>
                    <a:pt x="932465" y="2449259"/>
                    <a:pt x="889738" y="2449259"/>
                  </a:cubicBezTo>
                  <a:cubicBezTo>
                    <a:pt x="782919" y="2449259"/>
                    <a:pt x="679661" y="2447989"/>
                    <a:pt x="572842" y="2446719"/>
                  </a:cubicBezTo>
                  <a:cubicBezTo>
                    <a:pt x="508751" y="2445449"/>
                    <a:pt x="444660" y="2444179"/>
                    <a:pt x="384129" y="2442909"/>
                  </a:cubicBezTo>
                  <a:cubicBezTo>
                    <a:pt x="270189" y="2441639"/>
                    <a:pt x="156249" y="2440369"/>
                    <a:pt x="48260" y="2440369"/>
                  </a:cubicBezTo>
                  <a:cubicBezTo>
                    <a:pt x="38100" y="2440369"/>
                    <a:pt x="29210" y="2440369"/>
                    <a:pt x="19050" y="2439099"/>
                  </a:cubicBezTo>
                  <a:cubicBezTo>
                    <a:pt x="10160" y="2437829"/>
                    <a:pt x="5080" y="2431479"/>
                    <a:pt x="7620" y="2422589"/>
                  </a:cubicBezTo>
                  <a:cubicBezTo>
                    <a:pt x="16510" y="2390785"/>
                    <a:pt x="12700" y="2344232"/>
                    <a:pt x="11430" y="2295816"/>
                  </a:cubicBezTo>
                  <a:cubicBezTo>
                    <a:pt x="10160" y="2197122"/>
                    <a:pt x="6350" y="2100291"/>
                    <a:pt x="7620" y="2001597"/>
                  </a:cubicBezTo>
                  <a:cubicBezTo>
                    <a:pt x="5080" y="1878696"/>
                    <a:pt x="0" y="357323"/>
                    <a:pt x="7620" y="232560"/>
                  </a:cubicBezTo>
                  <a:cubicBezTo>
                    <a:pt x="8890" y="208352"/>
                    <a:pt x="7620" y="182282"/>
                    <a:pt x="8890" y="158074"/>
                  </a:cubicBezTo>
                  <a:cubicBezTo>
                    <a:pt x="10160" y="118969"/>
                    <a:pt x="12700" y="7614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233" y="30480"/>
                    <a:pt x="124203" y="29210"/>
                  </a:cubicBezTo>
                  <a:cubicBezTo>
                    <a:pt x="220340" y="25400"/>
                    <a:pt x="316477" y="22860"/>
                    <a:pt x="416175" y="20320"/>
                  </a:cubicBezTo>
                  <a:cubicBezTo>
                    <a:pt x="483827" y="17780"/>
                    <a:pt x="551478" y="16510"/>
                    <a:pt x="615570" y="13970"/>
                  </a:cubicBezTo>
                  <a:cubicBezTo>
                    <a:pt x="679661" y="11430"/>
                    <a:pt x="747313" y="8890"/>
                    <a:pt x="811404" y="8890"/>
                  </a:cubicBezTo>
                  <a:cubicBezTo>
                    <a:pt x="882617" y="7620"/>
                    <a:pt x="953829" y="10160"/>
                    <a:pt x="1025042" y="8890"/>
                  </a:cubicBezTo>
                  <a:cubicBezTo>
                    <a:pt x="1114057" y="8890"/>
                    <a:pt x="2727021" y="6350"/>
                    <a:pt x="2816036" y="5080"/>
                  </a:cubicBezTo>
                  <a:cubicBezTo>
                    <a:pt x="2901491" y="3810"/>
                    <a:pt x="2986946" y="2540"/>
                    <a:pt x="3075962" y="2540"/>
                  </a:cubicBezTo>
                  <a:cubicBezTo>
                    <a:pt x="3221947" y="1270"/>
                    <a:pt x="3364372" y="0"/>
                    <a:pt x="3510358" y="0"/>
                  </a:cubicBezTo>
                  <a:cubicBezTo>
                    <a:pt x="3570889" y="0"/>
                    <a:pt x="3634980" y="2540"/>
                    <a:pt x="3695511" y="2540"/>
                  </a:cubicBezTo>
                  <a:cubicBezTo>
                    <a:pt x="3862860" y="3810"/>
                    <a:pt x="4033770" y="5080"/>
                    <a:pt x="4201119" y="7620"/>
                  </a:cubicBezTo>
                  <a:cubicBezTo>
                    <a:pt x="4290135" y="8890"/>
                    <a:pt x="4379151" y="12700"/>
                    <a:pt x="4468166" y="16510"/>
                  </a:cubicBezTo>
                  <a:cubicBezTo>
                    <a:pt x="4489530" y="16510"/>
                    <a:pt x="4510894" y="16510"/>
                    <a:pt x="4528697" y="16510"/>
                  </a:cubicBezTo>
                  <a:cubicBezTo>
                    <a:pt x="4549495" y="17780"/>
                    <a:pt x="4558385" y="20320"/>
                    <a:pt x="4568545" y="21590"/>
                  </a:cubicBezTo>
                  <a:close/>
                  <a:moveTo>
                    <a:pt x="4578705" y="2435289"/>
                  </a:moveTo>
                  <a:cubicBezTo>
                    <a:pt x="4579975" y="2418779"/>
                    <a:pt x="4581245" y="2406079"/>
                    <a:pt x="4581245" y="2393379"/>
                  </a:cubicBezTo>
                  <a:cubicBezTo>
                    <a:pt x="4579975" y="2288367"/>
                    <a:pt x="4578705" y="2189674"/>
                    <a:pt x="4578705" y="2083532"/>
                  </a:cubicBezTo>
                  <a:cubicBezTo>
                    <a:pt x="4578705" y="2035116"/>
                    <a:pt x="4581245" y="1986700"/>
                    <a:pt x="4579975" y="1938284"/>
                  </a:cubicBezTo>
                  <a:cubicBezTo>
                    <a:pt x="4579975" y="1893593"/>
                    <a:pt x="4578705" y="1847039"/>
                    <a:pt x="4577435" y="1802348"/>
                  </a:cubicBezTo>
                  <a:cubicBezTo>
                    <a:pt x="4572355" y="1733448"/>
                    <a:pt x="4560925" y="307045"/>
                    <a:pt x="4560925" y="238146"/>
                  </a:cubicBezTo>
                  <a:cubicBezTo>
                    <a:pt x="4558385" y="180420"/>
                    <a:pt x="4555845" y="120831"/>
                    <a:pt x="4553305" y="63500"/>
                  </a:cubicBezTo>
                  <a:cubicBezTo>
                    <a:pt x="4552035" y="44450"/>
                    <a:pt x="4550765" y="43180"/>
                    <a:pt x="4518015" y="41910"/>
                  </a:cubicBezTo>
                  <a:cubicBezTo>
                    <a:pt x="4507333" y="41910"/>
                    <a:pt x="4500212" y="41910"/>
                    <a:pt x="4489530" y="40640"/>
                  </a:cubicBezTo>
                  <a:cubicBezTo>
                    <a:pt x="4400514" y="36830"/>
                    <a:pt x="4307938" y="31750"/>
                    <a:pt x="4218922" y="30480"/>
                  </a:cubicBezTo>
                  <a:cubicBezTo>
                    <a:pt x="4001724" y="26670"/>
                    <a:pt x="3780965" y="25400"/>
                    <a:pt x="3563768" y="22860"/>
                  </a:cubicBezTo>
                  <a:cubicBezTo>
                    <a:pt x="3531722" y="22860"/>
                    <a:pt x="3496116" y="22860"/>
                    <a:pt x="3464070" y="22860"/>
                  </a:cubicBezTo>
                  <a:cubicBezTo>
                    <a:pt x="3410661" y="22860"/>
                    <a:pt x="3357251" y="22860"/>
                    <a:pt x="3307403" y="22860"/>
                  </a:cubicBezTo>
                  <a:cubicBezTo>
                    <a:pt x="3193463" y="22860"/>
                    <a:pt x="3079522" y="22860"/>
                    <a:pt x="2969143" y="24130"/>
                  </a:cubicBezTo>
                  <a:cubicBezTo>
                    <a:pt x="2873006" y="25400"/>
                    <a:pt x="1252922" y="29210"/>
                    <a:pt x="1156785" y="29210"/>
                  </a:cubicBezTo>
                  <a:cubicBezTo>
                    <a:pt x="1000117" y="29210"/>
                    <a:pt x="843450" y="26670"/>
                    <a:pt x="686782" y="33020"/>
                  </a:cubicBezTo>
                  <a:cubicBezTo>
                    <a:pt x="604888" y="36830"/>
                    <a:pt x="526554" y="36830"/>
                    <a:pt x="448220" y="38100"/>
                  </a:cubicBezTo>
                  <a:cubicBezTo>
                    <a:pt x="312917" y="41910"/>
                    <a:pt x="177613" y="45720"/>
                    <a:pt x="49530" y="50800"/>
                  </a:cubicBezTo>
                  <a:cubicBezTo>
                    <a:pt x="36830" y="50800"/>
                    <a:pt x="34290" y="53340"/>
                    <a:pt x="33020" y="70553"/>
                  </a:cubicBezTo>
                  <a:cubicBezTo>
                    <a:pt x="31750" y="104072"/>
                    <a:pt x="31750" y="137590"/>
                    <a:pt x="30480" y="171109"/>
                  </a:cubicBezTo>
                  <a:cubicBezTo>
                    <a:pt x="29210" y="226973"/>
                    <a:pt x="26670" y="280976"/>
                    <a:pt x="25400" y="336840"/>
                  </a:cubicBezTo>
                  <a:cubicBezTo>
                    <a:pt x="20320" y="396428"/>
                    <a:pt x="26670" y="1852626"/>
                    <a:pt x="29210" y="1912214"/>
                  </a:cubicBezTo>
                  <a:cubicBezTo>
                    <a:pt x="29210" y="1975527"/>
                    <a:pt x="29210" y="2040702"/>
                    <a:pt x="30480" y="2104015"/>
                  </a:cubicBezTo>
                  <a:cubicBezTo>
                    <a:pt x="30480" y="2150569"/>
                    <a:pt x="33020" y="2197122"/>
                    <a:pt x="33020" y="2243676"/>
                  </a:cubicBezTo>
                  <a:cubicBezTo>
                    <a:pt x="33020" y="2293954"/>
                    <a:pt x="33020" y="2344232"/>
                    <a:pt x="31750" y="2393379"/>
                  </a:cubicBezTo>
                  <a:cubicBezTo>
                    <a:pt x="31750" y="2397189"/>
                    <a:pt x="31750" y="2399729"/>
                    <a:pt x="31750" y="2403539"/>
                  </a:cubicBezTo>
                  <a:cubicBezTo>
                    <a:pt x="31750" y="2413699"/>
                    <a:pt x="35560" y="2417509"/>
                    <a:pt x="44450" y="2417509"/>
                  </a:cubicBezTo>
                  <a:cubicBezTo>
                    <a:pt x="74355" y="2417509"/>
                    <a:pt x="124203" y="2418779"/>
                    <a:pt x="170492" y="2418779"/>
                  </a:cubicBezTo>
                  <a:cubicBezTo>
                    <a:pt x="238143" y="2418779"/>
                    <a:pt x="309356" y="2416239"/>
                    <a:pt x="377008" y="2418779"/>
                  </a:cubicBezTo>
                  <a:cubicBezTo>
                    <a:pt x="487387" y="2422589"/>
                    <a:pt x="597767" y="2425129"/>
                    <a:pt x="708146" y="2423859"/>
                  </a:cubicBezTo>
                  <a:cubicBezTo>
                    <a:pt x="779358" y="2422589"/>
                    <a:pt x="847010" y="2425129"/>
                    <a:pt x="918223" y="2425129"/>
                  </a:cubicBezTo>
                  <a:cubicBezTo>
                    <a:pt x="1021481" y="2425129"/>
                    <a:pt x="1124739" y="2423859"/>
                    <a:pt x="1227997" y="2425129"/>
                  </a:cubicBezTo>
                  <a:cubicBezTo>
                    <a:pt x="1381104" y="2426399"/>
                    <a:pt x="3061719" y="2416239"/>
                    <a:pt x="3218387" y="2418779"/>
                  </a:cubicBezTo>
                  <a:cubicBezTo>
                    <a:pt x="3286039" y="2420049"/>
                    <a:pt x="3353690" y="2421319"/>
                    <a:pt x="3417782" y="2421319"/>
                  </a:cubicBezTo>
                  <a:cubicBezTo>
                    <a:pt x="3535282" y="2423859"/>
                    <a:pt x="3649222" y="2420049"/>
                    <a:pt x="3766723" y="2423859"/>
                  </a:cubicBezTo>
                  <a:cubicBezTo>
                    <a:pt x="3862860" y="2426399"/>
                    <a:pt x="3958997" y="2426399"/>
                    <a:pt x="4055134" y="2428939"/>
                  </a:cubicBezTo>
                  <a:cubicBezTo>
                    <a:pt x="4197559" y="2432749"/>
                    <a:pt x="4339984" y="2435289"/>
                    <a:pt x="4482409" y="2436559"/>
                  </a:cubicBezTo>
                  <a:cubicBezTo>
                    <a:pt x="4535818" y="2436559"/>
                    <a:pt x="4558385" y="2435289"/>
                    <a:pt x="4578705" y="2435289"/>
                  </a:cubicBezTo>
                  <a:close/>
                </a:path>
              </a:pathLst>
            </a:custGeom>
            <a:solidFill>
              <a:srgbClr val="BD194E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78" name="Google Shape;178;p29"/>
          <p:cNvGrpSpPr/>
          <p:nvPr/>
        </p:nvGrpSpPr>
        <p:grpSpPr>
          <a:xfrm>
            <a:off x="439400" y="4429725"/>
            <a:ext cx="8249114" cy="658992"/>
            <a:chOff x="0" y="-19050"/>
            <a:chExt cx="5035782" cy="831850"/>
          </a:xfrm>
        </p:grpSpPr>
        <p:sp>
          <p:nvSpPr>
            <p:cNvPr id="179" name="Google Shape;179;p29"/>
            <p:cNvSpPr/>
            <p:nvPr/>
          </p:nvSpPr>
          <p:spPr>
            <a:xfrm>
              <a:off x="0" y="0"/>
              <a:ext cx="5035782" cy="665489"/>
            </a:xfrm>
            <a:custGeom>
              <a:rect b="b" l="l" r="r" t="t"/>
              <a:pathLst>
                <a:path extrusionOk="0" h="665489" w="5035782">
                  <a:moveTo>
                    <a:pt x="34782" y="0"/>
                  </a:moveTo>
                  <a:lnTo>
                    <a:pt x="5000999" y="0"/>
                  </a:lnTo>
                  <a:cubicBezTo>
                    <a:pt x="5020209" y="0"/>
                    <a:pt x="5035782" y="15573"/>
                    <a:pt x="5035782" y="34782"/>
                  </a:cubicBezTo>
                  <a:lnTo>
                    <a:pt x="5035782" y="630707"/>
                  </a:lnTo>
                  <a:cubicBezTo>
                    <a:pt x="5035782" y="649916"/>
                    <a:pt x="5020209" y="665489"/>
                    <a:pt x="5000999" y="665489"/>
                  </a:cubicBezTo>
                  <a:lnTo>
                    <a:pt x="34782" y="665489"/>
                  </a:lnTo>
                  <a:cubicBezTo>
                    <a:pt x="25558" y="665489"/>
                    <a:pt x="16710" y="661824"/>
                    <a:pt x="10188" y="655301"/>
                  </a:cubicBezTo>
                  <a:cubicBezTo>
                    <a:pt x="3665" y="648779"/>
                    <a:pt x="0" y="639931"/>
                    <a:pt x="0" y="630707"/>
                  </a:cubicBezTo>
                  <a:lnTo>
                    <a:pt x="0" y="34782"/>
                  </a:lnTo>
                  <a:cubicBezTo>
                    <a:pt x="0" y="25558"/>
                    <a:pt x="3665" y="16710"/>
                    <a:pt x="10188" y="10188"/>
                  </a:cubicBezTo>
                  <a:cubicBezTo>
                    <a:pt x="16710" y="3665"/>
                    <a:pt x="25558" y="0"/>
                    <a:pt x="34782" y="0"/>
                  </a:cubicBezTo>
                  <a:close/>
                </a:path>
              </a:pathLst>
            </a:custGeom>
            <a:solidFill>
              <a:srgbClr val="FBC04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80" name="Google Shape;180;p29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75" lIns="13375" spcFirstLastPara="1" rIns="13375" wrap="square" tIns="13375">
              <a:noAutofit/>
            </a:bodyPr>
            <a:lstStyle/>
            <a:p>
              <a:pPr indent="0" lvl="0" marL="0" marR="0" rtl="0" algn="ctr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81" name="Google Shape;181;p29"/>
          <p:cNvSpPr txBox="1"/>
          <p:nvPr/>
        </p:nvSpPr>
        <p:spPr>
          <a:xfrm>
            <a:off x="807750" y="4549022"/>
            <a:ext cx="7528500" cy="277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en" sz="1800" u="none" cap="none" strike="noStrike">
                <a:solidFill>
                  <a:srgbClr val="122620"/>
                </a:solidFill>
                <a:latin typeface="NTR"/>
                <a:ea typeface="NTR"/>
                <a:cs typeface="NTR"/>
                <a:sym typeface="NTR"/>
              </a:rPr>
              <a:t>TEXT</a:t>
            </a:r>
            <a:endParaRPr b="1" sz="100"/>
          </a:p>
        </p:txBody>
      </p:sp>
      <p:sp>
        <p:nvSpPr>
          <p:cNvPr id="182" name="Google Shape;182;p29"/>
          <p:cNvSpPr txBox="1"/>
          <p:nvPr/>
        </p:nvSpPr>
        <p:spPr>
          <a:xfrm>
            <a:off x="3616504" y="105393"/>
            <a:ext cx="4778645" cy="299971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r">
              <a:lnSpc>
                <a:spcPct val="110998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1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MARTECHFEST</a:t>
            </a:r>
            <a:endParaRPr sz="7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6" name="Shape 1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7" name="Google Shape;187;p3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1435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8" name="Google Shape;188;p30"/>
          <p:cNvGrpSpPr/>
          <p:nvPr/>
        </p:nvGrpSpPr>
        <p:grpSpPr>
          <a:xfrm>
            <a:off x="593333" y="490250"/>
            <a:ext cx="7957381" cy="4240866"/>
            <a:chOff x="-3810" y="0"/>
            <a:chExt cx="4602835" cy="2453069"/>
          </a:xfrm>
        </p:grpSpPr>
        <p:sp>
          <p:nvSpPr>
            <p:cNvPr id="189" name="Google Shape;189;p30"/>
            <p:cNvSpPr/>
            <p:nvPr/>
          </p:nvSpPr>
          <p:spPr>
            <a:xfrm>
              <a:off x="10160" y="16510"/>
              <a:ext cx="4573625" cy="2426399"/>
            </a:xfrm>
            <a:custGeom>
              <a:rect b="b" l="l" r="r" t="t"/>
              <a:pathLst>
                <a:path extrusionOk="0" h="2426399" w="4573625">
                  <a:moveTo>
                    <a:pt x="4573625" y="2426399"/>
                  </a:moveTo>
                  <a:lnTo>
                    <a:pt x="0" y="2418779"/>
                  </a:lnTo>
                  <a:lnTo>
                    <a:pt x="0" y="854765"/>
                  </a:lnTo>
                  <a:lnTo>
                    <a:pt x="17780" y="19050"/>
                  </a:lnTo>
                  <a:lnTo>
                    <a:pt x="2278654" y="0"/>
                  </a:lnTo>
                  <a:lnTo>
                    <a:pt x="4554575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190" name="Google Shape;190;p30"/>
            <p:cNvSpPr/>
            <p:nvPr/>
          </p:nvSpPr>
          <p:spPr>
            <a:xfrm>
              <a:off x="-3810" y="0"/>
              <a:ext cx="4602835" cy="2453069"/>
            </a:xfrm>
            <a:custGeom>
              <a:rect b="b" l="l" r="r" t="t"/>
              <a:pathLst>
                <a:path extrusionOk="0" h="2453069" w="4602835">
                  <a:moveTo>
                    <a:pt x="4568545" y="21590"/>
                  </a:moveTo>
                  <a:cubicBezTo>
                    <a:pt x="4569815" y="34290"/>
                    <a:pt x="4569815" y="44450"/>
                    <a:pt x="4571085" y="54610"/>
                  </a:cubicBezTo>
                  <a:cubicBezTo>
                    <a:pt x="4573625" y="100347"/>
                    <a:pt x="4574895" y="152488"/>
                    <a:pt x="4577435" y="202765"/>
                  </a:cubicBezTo>
                  <a:cubicBezTo>
                    <a:pt x="4577435" y="275389"/>
                    <a:pt x="4590135" y="1707378"/>
                    <a:pt x="4596485" y="1780002"/>
                  </a:cubicBezTo>
                  <a:cubicBezTo>
                    <a:pt x="4602835" y="1889869"/>
                    <a:pt x="4599025" y="2001597"/>
                    <a:pt x="4599025" y="2111464"/>
                  </a:cubicBezTo>
                  <a:cubicBezTo>
                    <a:pt x="4599025" y="2208295"/>
                    <a:pt x="4600295" y="2297678"/>
                    <a:pt x="4601565" y="2392109"/>
                  </a:cubicBezTo>
                  <a:cubicBezTo>
                    <a:pt x="4601565" y="2413699"/>
                    <a:pt x="4601565" y="2427669"/>
                    <a:pt x="4601565" y="2451799"/>
                  </a:cubicBezTo>
                  <a:cubicBezTo>
                    <a:pt x="4578705" y="2451799"/>
                    <a:pt x="4558385" y="2453069"/>
                    <a:pt x="4528697" y="2451799"/>
                  </a:cubicBezTo>
                  <a:cubicBezTo>
                    <a:pt x="4297256" y="2446719"/>
                    <a:pt x="4062255" y="2453069"/>
                    <a:pt x="3830814" y="2447989"/>
                  </a:cubicBezTo>
                  <a:cubicBezTo>
                    <a:pt x="3691950" y="2444179"/>
                    <a:pt x="3556646" y="2446719"/>
                    <a:pt x="3417782" y="2444179"/>
                  </a:cubicBezTo>
                  <a:cubicBezTo>
                    <a:pt x="3353690" y="2442909"/>
                    <a:pt x="3289599" y="2441639"/>
                    <a:pt x="3225508" y="2440369"/>
                  </a:cubicBezTo>
                  <a:cubicBezTo>
                    <a:pt x="3186341" y="2440369"/>
                    <a:pt x="3150735" y="2441639"/>
                    <a:pt x="3111568" y="2441639"/>
                  </a:cubicBezTo>
                  <a:cubicBezTo>
                    <a:pt x="3011871" y="2440369"/>
                    <a:pt x="2737702" y="2441639"/>
                    <a:pt x="2638005" y="2440369"/>
                  </a:cubicBezTo>
                  <a:cubicBezTo>
                    <a:pt x="2566792" y="2439099"/>
                    <a:pt x="1142542" y="2447989"/>
                    <a:pt x="1071330" y="2446719"/>
                  </a:cubicBezTo>
                  <a:cubicBezTo>
                    <a:pt x="1053527" y="2446719"/>
                    <a:pt x="1032163" y="2447989"/>
                    <a:pt x="1014360" y="2447989"/>
                  </a:cubicBezTo>
                  <a:cubicBezTo>
                    <a:pt x="971632" y="2447989"/>
                    <a:pt x="932465" y="2449259"/>
                    <a:pt x="889738" y="2449259"/>
                  </a:cubicBezTo>
                  <a:cubicBezTo>
                    <a:pt x="782919" y="2449259"/>
                    <a:pt x="679661" y="2447989"/>
                    <a:pt x="572842" y="2446719"/>
                  </a:cubicBezTo>
                  <a:cubicBezTo>
                    <a:pt x="508751" y="2445449"/>
                    <a:pt x="444660" y="2444179"/>
                    <a:pt x="384129" y="2442909"/>
                  </a:cubicBezTo>
                  <a:cubicBezTo>
                    <a:pt x="270189" y="2441639"/>
                    <a:pt x="156249" y="2440369"/>
                    <a:pt x="48260" y="2440369"/>
                  </a:cubicBezTo>
                  <a:cubicBezTo>
                    <a:pt x="38100" y="2440369"/>
                    <a:pt x="29210" y="2440369"/>
                    <a:pt x="19050" y="2439099"/>
                  </a:cubicBezTo>
                  <a:cubicBezTo>
                    <a:pt x="10160" y="2437829"/>
                    <a:pt x="5080" y="2431479"/>
                    <a:pt x="7620" y="2422589"/>
                  </a:cubicBezTo>
                  <a:cubicBezTo>
                    <a:pt x="16510" y="2390785"/>
                    <a:pt x="12700" y="2344232"/>
                    <a:pt x="11430" y="2295816"/>
                  </a:cubicBezTo>
                  <a:cubicBezTo>
                    <a:pt x="10160" y="2197122"/>
                    <a:pt x="6350" y="2100291"/>
                    <a:pt x="7620" y="2001597"/>
                  </a:cubicBezTo>
                  <a:cubicBezTo>
                    <a:pt x="5080" y="1878696"/>
                    <a:pt x="0" y="357323"/>
                    <a:pt x="7620" y="232560"/>
                  </a:cubicBezTo>
                  <a:cubicBezTo>
                    <a:pt x="8890" y="208352"/>
                    <a:pt x="7620" y="182282"/>
                    <a:pt x="8890" y="158074"/>
                  </a:cubicBezTo>
                  <a:cubicBezTo>
                    <a:pt x="10160" y="118969"/>
                    <a:pt x="12700" y="76140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67233" y="30480"/>
                    <a:pt x="124203" y="29210"/>
                  </a:cubicBezTo>
                  <a:cubicBezTo>
                    <a:pt x="220340" y="25400"/>
                    <a:pt x="316477" y="22860"/>
                    <a:pt x="416175" y="20320"/>
                  </a:cubicBezTo>
                  <a:cubicBezTo>
                    <a:pt x="483827" y="17780"/>
                    <a:pt x="551478" y="16510"/>
                    <a:pt x="615570" y="13970"/>
                  </a:cubicBezTo>
                  <a:cubicBezTo>
                    <a:pt x="679661" y="11430"/>
                    <a:pt x="747313" y="8890"/>
                    <a:pt x="811404" y="8890"/>
                  </a:cubicBezTo>
                  <a:cubicBezTo>
                    <a:pt x="882617" y="7620"/>
                    <a:pt x="953829" y="10160"/>
                    <a:pt x="1025042" y="8890"/>
                  </a:cubicBezTo>
                  <a:cubicBezTo>
                    <a:pt x="1114057" y="8890"/>
                    <a:pt x="2727021" y="6350"/>
                    <a:pt x="2816036" y="5080"/>
                  </a:cubicBezTo>
                  <a:cubicBezTo>
                    <a:pt x="2901491" y="3810"/>
                    <a:pt x="2986946" y="2540"/>
                    <a:pt x="3075962" y="2540"/>
                  </a:cubicBezTo>
                  <a:cubicBezTo>
                    <a:pt x="3221947" y="1270"/>
                    <a:pt x="3364372" y="0"/>
                    <a:pt x="3510358" y="0"/>
                  </a:cubicBezTo>
                  <a:cubicBezTo>
                    <a:pt x="3570889" y="0"/>
                    <a:pt x="3634980" y="2540"/>
                    <a:pt x="3695511" y="2540"/>
                  </a:cubicBezTo>
                  <a:cubicBezTo>
                    <a:pt x="3862860" y="3810"/>
                    <a:pt x="4033770" y="5080"/>
                    <a:pt x="4201119" y="7620"/>
                  </a:cubicBezTo>
                  <a:cubicBezTo>
                    <a:pt x="4290135" y="8890"/>
                    <a:pt x="4379151" y="12700"/>
                    <a:pt x="4468166" y="16510"/>
                  </a:cubicBezTo>
                  <a:cubicBezTo>
                    <a:pt x="4489530" y="16510"/>
                    <a:pt x="4510894" y="16510"/>
                    <a:pt x="4528697" y="16510"/>
                  </a:cubicBezTo>
                  <a:cubicBezTo>
                    <a:pt x="4549495" y="17780"/>
                    <a:pt x="4558385" y="20320"/>
                    <a:pt x="4568545" y="21590"/>
                  </a:cubicBezTo>
                  <a:close/>
                  <a:moveTo>
                    <a:pt x="4578705" y="2435289"/>
                  </a:moveTo>
                  <a:cubicBezTo>
                    <a:pt x="4579975" y="2418779"/>
                    <a:pt x="4581245" y="2406079"/>
                    <a:pt x="4581245" y="2393379"/>
                  </a:cubicBezTo>
                  <a:cubicBezTo>
                    <a:pt x="4579975" y="2288367"/>
                    <a:pt x="4578705" y="2189674"/>
                    <a:pt x="4578705" y="2083532"/>
                  </a:cubicBezTo>
                  <a:cubicBezTo>
                    <a:pt x="4578705" y="2035116"/>
                    <a:pt x="4581245" y="1986700"/>
                    <a:pt x="4579975" y="1938284"/>
                  </a:cubicBezTo>
                  <a:cubicBezTo>
                    <a:pt x="4579975" y="1893593"/>
                    <a:pt x="4578705" y="1847039"/>
                    <a:pt x="4577435" y="1802348"/>
                  </a:cubicBezTo>
                  <a:cubicBezTo>
                    <a:pt x="4572355" y="1733448"/>
                    <a:pt x="4560925" y="307045"/>
                    <a:pt x="4560925" y="238146"/>
                  </a:cubicBezTo>
                  <a:cubicBezTo>
                    <a:pt x="4558385" y="180420"/>
                    <a:pt x="4555845" y="120831"/>
                    <a:pt x="4553305" y="63500"/>
                  </a:cubicBezTo>
                  <a:cubicBezTo>
                    <a:pt x="4552035" y="44450"/>
                    <a:pt x="4550765" y="43180"/>
                    <a:pt x="4518015" y="41910"/>
                  </a:cubicBezTo>
                  <a:cubicBezTo>
                    <a:pt x="4507333" y="41910"/>
                    <a:pt x="4500212" y="41910"/>
                    <a:pt x="4489530" y="40640"/>
                  </a:cubicBezTo>
                  <a:cubicBezTo>
                    <a:pt x="4400514" y="36830"/>
                    <a:pt x="4307938" y="31750"/>
                    <a:pt x="4218922" y="30480"/>
                  </a:cubicBezTo>
                  <a:cubicBezTo>
                    <a:pt x="4001724" y="26670"/>
                    <a:pt x="3780965" y="25400"/>
                    <a:pt x="3563768" y="22860"/>
                  </a:cubicBezTo>
                  <a:cubicBezTo>
                    <a:pt x="3531722" y="22860"/>
                    <a:pt x="3496116" y="22860"/>
                    <a:pt x="3464070" y="22860"/>
                  </a:cubicBezTo>
                  <a:cubicBezTo>
                    <a:pt x="3410661" y="22860"/>
                    <a:pt x="3357251" y="22860"/>
                    <a:pt x="3307403" y="22860"/>
                  </a:cubicBezTo>
                  <a:cubicBezTo>
                    <a:pt x="3193463" y="22860"/>
                    <a:pt x="3079522" y="22860"/>
                    <a:pt x="2969143" y="24130"/>
                  </a:cubicBezTo>
                  <a:cubicBezTo>
                    <a:pt x="2873006" y="25400"/>
                    <a:pt x="1252922" y="29210"/>
                    <a:pt x="1156785" y="29210"/>
                  </a:cubicBezTo>
                  <a:cubicBezTo>
                    <a:pt x="1000117" y="29210"/>
                    <a:pt x="843450" y="26670"/>
                    <a:pt x="686782" y="33020"/>
                  </a:cubicBezTo>
                  <a:cubicBezTo>
                    <a:pt x="604888" y="36830"/>
                    <a:pt x="526554" y="36830"/>
                    <a:pt x="448220" y="38100"/>
                  </a:cubicBezTo>
                  <a:cubicBezTo>
                    <a:pt x="312917" y="41910"/>
                    <a:pt x="177613" y="45720"/>
                    <a:pt x="49530" y="50800"/>
                  </a:cubicBezTo>
                  <a:cubicBezTo>
                    <a:pt x="36830" y="50800"/>
                    <a:pt x="34290" y="53340"/>
                    <a:pt x="33020" y="70553"/>
                  </a:cubicBezTo>
                  <a:cubicBezTo>
                    <a:pt x="31750" y="104072"/>
                    <a:pt x="31750" y="137590"/>
                    <a:pt x="30480" y="171109"/>
                  </a:cubicBezTo>
                  <a:cubicBezTo>
                    <a:pt x="29210" y="226973"/>
                    <a:pt x="26670" y="280976"/>
                    <a:pt x="25400" y="336840"/>
                  </a:cubicBezTo>
                  <a:cubicBezTo>
                    <a:pt x="20320" y="396428"/>
                    <a:pt x="26670" y="1852626"/>
                    <a:pt x="29210" y="1912214"/>
                  </a:cubicBezTo>
                  <a:cubicBezTo>
                    <a:pt x="29210" y="1975527"/>
                    <a:pt x="29210" y="2040702"/>
                    <a:pt x="30480" y="2104015"/>
                  </a:cubicBezTo>
                  <a:cubicBezTo>
                    <a:pt x="30480" y="2150569"/>
                    <a:pt x="33020" y="2197122"/>
                    <a:pt x="33020" y="2243676"/>
                  </a:cubicBezTo>
                  <a:cubicBezTo>
                    <a:pt x="33020" y="2293954"/>
                    <a:pt x="33020" y="2344232"/>
                    <a:pt x="31750" y="2393379"/>
                  </a:cubicBezTo>
                  <a:cubicBezTo>
                    <a:pt x="31750" y="2397189"/>
                    <a:pt x="31750" y="2399729"/>
                    <a:pt x="31750" y="2403539"/>
                  </a:cubicBezTo>
                  <a:cubicBezTo>
                    <a:pt x="31750" y="2413699"/>
                    <a:pt x="35560" y="2417509"/>
                    <a:pt x="44450" y="2417509"/>
                  </a:cubicBezTo>
                  <a:cubicBezTo>
                    <a:pt x="74355" y="2417509"/>
                    <a:pt x="124203" y="2418779"/>
                    <a:pt x="170492" y="2418779"/>
                  </a:cubicBezTo>
                  <a:cubicBezTo>
                    <a:pt x="238143" y="2418779"/>
                    <a:pt x="309356" y="2416239"/>
                    <a:pt x="377008" y="2418779"/>
                  </a:cubicBezTo>
                  <a:cubicBezTo>
                    <a:pt x="487387" y="2422589"/>
                    <a:pt x="597767" y="2425129"/>
                    <a:pt x="708146" y="2423859"/>
                  </a:cubicBezTo>
                  <a:cubicBezTo>
                    <a:pt x="779358" y="2422589"/>
                    <a:pt x="847010" y="2425129"/>
                    <a:pt x="918223" y="2425129"/>
                  </a:cubicBezTo>
                  <a:cubicBezTo>
                    <a:pt x="1021481" y="2425129"/>
                    <a:pt x="1124739" y="2423859"/>
                    <a:pt x="1227997" y="2425129"/>
                  </a:cubicBezTo>
                  <a:cubicBezTo>
                    <a:pt x="1381104" y="2426399"/>
                    <a:pt x="3061719" y="2416239"/>
                    <a:pt x="3218387" y="2418779"/>
                  </a:cubicBezTo>
                  <a:cubicBezTo>
                    <a:pt x="3286039" y="2420049"/>
                    <a:pt x="3353690" y="2421319"/>
                    <a:pt x="3417782" y="2421319"/>
                  </a:cubicBezTo>
                  <a:cubicBezTo>
                    <a:pt x="3535282" y="2423859"/>
                    <a:pt x="3649222" y="2420049"/>
                    <a:pt x="3766723" y="2423859"/>
                  </a:cubicBezTo>
                  <a:cubicBezTo>
                    <a:pt x="3862860" y="2426399"/>
                    <a:pt x="3958997" y="2426399"/>
                    <a:pt x="4055134" y="2428939"/>
                  </a:cubicBezTo>
                  <a:cubicBezTo>
                    <a:pt x="4197559" y="2432749"/>
                    <a:pt x="4339984" y="2435289"/>
                    <a:pt x="4482409" y="2436559"/>
                  </a:cubicBezTo>
                  <a:cubicBezTo>
                    <a:pt x="4535818" y="2436559"/>
                    <a:pt x="4558385" y="2435289"/>
                    <a:pt x="4578705" y="2435289"/>
                  </a:cubicBezTo>
                  <a:close/>
                </a:path>
              </a:pathLst>
            </a:custGeom>
            <a:solidFill>
              <a:srgbClr val="BD194E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91" name="Google Shape;191;p30"/>
          <p:cNvGrpSpPr/>
          <p:nvPr/>
        </p:nvGrpSpPr>
        <p:grpSpPr>
          <a:xfrm>
            <a:off x="465250" y="4134475"/>
            <a:ext cx="8193217" cy="1360407"/>
            <a:chOff x="0" y="-19050"/>
            <a:chExt cx="5035782" cy="831850"/>
          </a:xfrm>
        </p:grpSpPr>
        <p:sp>
          <p:nvSpPr>
            <p:cNvPr id="192" name="Google Shape;192;p30"/>
            <p:cNvSpPr/>
            <p:nvPr/>
          </p:nvSpPr>
          <p:spPr>
            <a:xfrm>
              <a:off x="0" y="0"/>
              <a:ext cx="5035782" cy="361819"/>
            </a:xfrm>
            <a:custGeom>
              <a:rect b="b" l="l" r="r" t="t"/>
              <a:pathLst>
                <a:path extrusionOk="0" h="361819" w="5035782">
                  <a:moveTo>
                    <a:pt x="34782" y="0"/>
                  </a:moveTo>
                  <a:lnTo>
                    <a:pt x="5000999" y="0"/>
                  </a:lnTo>
                  <a:cubicBezTo>
                    <a:pt x="5020209" y="0"/>
                    <a:pt x="5035782" y="15573"/>
                    <a:pt x="5035782" y="34782"/>
                  </a:cubicBezTo>
                  <a:lnTo>
                    <a:pt x="5035782" y="327037"/>
                  </a:lnTo>
                  <a:cubicBezTo>
                    <a:pt x="5035782" y="346247"/>
                    <a:pt x="5020209" y="361819"/>
                    <a:pt x="5000999" y="361819"/>
                  </a:cubicBezTo>
                  <a:lnTo>
                    <a:pt x="34782" y="361819"/>
                  </a:lnTo>
                  <a:cubicBezTo>
                    <a:pt x="25558" y="361819"/>
                    <a:pt x="16710" y="358155"/>
                    <a:pt x="10188" y="351632"/>
                  </a:cubicBezTo>
                  <a:cubicBezTo>
                    <a:pt x="3665" y="345109"/>
                    <a:pt x="0" y="336262"/>
                    <a:pt x="0" y="327037"/>
                  </a:cubicBezTo>
                  <a:lnTo>
                    <a:pt x="0" y="34782"/>
                  </a:lnTo>
                  <a:cubicBezTo>
                    <a:pt x="0" y="25558"/>
                    <a:pt x="3665" y="16710"/>
                    <a:pt x="10188" y="10188"/>
                  </a:cubicBezTo>
                  <a:cubicBezTo>
                    <a:pt x="16710" y="3665"/>
                    <a:pt x="25558" y="0"/>
                    <a:pt x="34782" y="0"/>
                  </a:cubicBezTo>
                  <a:close/>
                </a:path>
              </a:pathLst>
            </a:custGeom>
            <a:solidFill>
              <a:srgbClr val="FBC04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3" name="Google Shape;193;p30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75" lIns="13375" spcFirstLastPara="1" rIns="13375" wrap="square" tIns="13375">
              <a:noAutofit/>
            </a:bodyPr>
            <a:lstStyle/>
            <a:p>
              <a:pPr indent="0" lvl="0" marL="0" marR="0" rtl="0" algn="ctr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194" name="Google Shape;194;p30"/>
          <p:cNvSpPr txBox="1"/>
          <p:nvPr/>
        </p:nvSpPr>
        <p:spPr>
          <a:xfrm>
            <a:off x="654775" y="4287450"/>
            <a:ext cx="7693800" cy="33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900">
                <a:solidFill>
                  <a:srgbClr val="122620"/>
                </a:solidFill>
                <a:latin typeface="NTR"/>
                <a:ea typeface="NTR"/>
                <a:cs typeface="NTR"/>
                <a:sym typeface="NTR"/>
              </a:rPr>
              <a:t>Speaker</a:t>
            </a:r>
            <a:r>
              <a:rPr b="1" lang="en" sz="2200">
                <a:solidFill>
                  <a:srgbClr val="122620"/>
                </a:solidFill>
                <a:latin typeface="NTR"/>
                <a:ea typeface="NTR"/>
                <a:cs typeface="NTR"/>
                <a:sym typeface="NTR"/>
              </a:rPr>
              <a:t> </a:t>
            </a:r>
            <a:r>
              <a:rPr b="1" lang="en" sz="1900">
                <a:solidFill>
                  <a:srgbClr val="122620"/>
                </a:solidFill>
                <a:latin typeface="NTR"/>
                <a:ea typeface="NTR"/>
                <a:cs typeface="NTR"/>
                <a:sym typeface="NTR"/>
              </a:rPr>
              <a:t>name</a:t>
            </a:r>
            <a:endParaRPr b="1" sz="1900">
              <a:solidFill>
                <a:srgbClr val="122620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95" name="Google Shape;195;p30"/>
          <p:cNvSpPr txBox="1"/>
          <p:nvPr/>
        </p:nvSpPr>
        <p:spPr>
          <a:xfrm>
            <a:off x="2392074" y="4817283"/>
            <a:ext cx="4359900" cy="2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ctr">
              <a:lnSpc>
                <a:spcPct val="110985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600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MARTECHFESTiIVAL.COM</a:t>
            </a:r>
            <a:endParaRPr b="1" sz="1600">
              <a:solidFill>
                <a:srgbClr val="FFFFFF"/>
              </a:solidFill>
              <a:latin typeface="NTR"/>
              <a:ea typeface="NTR"/>
              <a:cs typeface="NTR"/>
              <a:sym typeface="NTR"/>
            </a:endParaRPr>
          </a:p>
        </p:txBody>
      </p:sp>
      <p:sp>
        <p:nvSpPr>
          <p:cNvPr id="196" name="Google Shape;196;p30"/>
          <p:cNvSpPr txBox="1"/>
          <p:nvPr/>
        </p:nvSpPr>
        <p:spPr>
          <a:xfrm>
            <a:off x="1658700" y="1784200"/>
            <a:ext cx="58266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latin typeface="Calibri"/>
                <a:ea typeface="Calibri"/>
                <a:cs typeface="Calibri"/>
                <a:sym typeface="Calibri"/>
              </a:rPr>
              <a:t>Title</a:t>
            </a:r>
            <a:endParaRPr b="1" sz="4800"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p3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0" y="0"/>
            <a:ext cx="9144000" cy="5227150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p31"/>
          <p:cNvSpPr txBox="1"/>
          <p:nvPr/>
        </p:nvSpPr>
        <p:spPr>
          <a:xfrm>
            <a:off x="2392074" y="699769"/>
            <a:ext cx="43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FBC046"/>
                </a:solidFill>
                <a:latin typeface="NTR"/>
                <a:ea typeface="NTR"/>
                <a:cs typeface="NTR"/>
                <a:sym typeface="NTR"/>
              </a:rPr>
              <a:t>MARTECH FEST</a:t>
            </a:r>
            <a:r>
              <a:rPr lang="en" sz="2600">
                <a:solidFill>
                  <a:srgbClr val="FBC046"/>
                </a:solidFill>
                <a:latin typeface="NTR"/>
                <a:ea typeface="NTR"/>
                <a:cs typeface="NTR"/>
                <a:sym typeface="NTR"/>
              </a:rPr>
              <a:t>IVAL</a:t>
            </a:r>
            <a:endParaRPr sz="700"/>
          </a:p>
        </p:txBody>
      </p:sp>
      <p:grpSp>
        <p:nvGrpSpPr>
          <p:cNvPr id="203" name="Google Shape;203;p31"/>
          <p:cNvGrpSpPr/>
          <p:nvPr/>
        </p:nvGrpSpPr>
        <p:grpSpPr>
          <a:xfrm>
            <a:off x="0" y="4568175"/>
            <a:ext cx="9144148" cy="895902"/>
            <a:chOff x="0" y="-19050"/>
            <a:chExt cx="6326379" cy="831850"/>
          </a:xfrm>
        </p:grpSpPr>
        <p:sp>
          <p:nvSpPr>
            <p:cNvPr id="204" name="Google Shape;204;p31"/>
            <p:cNvSpPr/>
            <p:nvPr/>
          </p:nvSpPr>
          <p:spPr>
            <a:xfrm>
              <a:off x="0" y="0"/>
              <a:ext cx="6326379" cy="665489"/>
            </a:xfrm>
            <a:custGeom>
              <a:rect b="b" l="l" r="r" t="t"/>
              <a:pathLst>
                <a:path extrusionOk="0" h="665489" w="6326379">
                  <a:moveTo>
                    <a:pt x="27687" y="0"/>
                  </a:moveTo>
                  <a:lnTo>
                    <a:pt x="6298692" y="0"/>
                  </a:lnTo>
                  <a:cubicBezTo>
                    <a:pt x="6306035" y="0"/>
                    <a:pt x="6313077" y="2917"/>
                    <a:pt x="6318269" y="8109"/>
                  </a:cubicBezTo>
                  <a:cubicBezTo>
                    <a:pt x="6323462" y="13301"/>
                    <a:pt x="6326379" y="20344"/>
                    <a:pt x="6326379" y="27687"/>
                  </a:cubicBezTo>
                  <a:lnTo>
                    <a:pt x="6326379" y="637802"/>
                  </a:lnTo>
                  <a:cubicBezTo>
                    <a:pt x="6326379" y="653093"/>
                    <a:pt x="6313983" y="665489"/>
                    <a:pt x="6298692" y="665489"/>
                  </a:cubicBezTo>
                  <a:lnTo>
                    <a:pt x="27687" y="665489"/>
                  </a:lnTo>
                  <a:cubicBezTo>
                    <a:pt x="12396" y="665489"/>
                    <a:pt x="0" y="653093"/>
                    <a:pt x="0" y="637802"/>
                  </a:cubicBezTo>
                  <a:lnTo>
                    <a:pt x="0" y="27687"/>
                  </a:lnTo>
                  <a:cubicBezTo>
                    <a:pt x="0" y="12396"/>
                    <a:pt x="12396" y="0"/>
                    <a:pt x="27687" y="0"/>
                  </a:cubicBezTo>
                  <a:close/>
                </a:path>
              </a:pathLst>
            </a:custGeom>
            <a:solidFill>
              <a:srgbClr val="FBC04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31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75" lIns="13375" spcFirstLastPara="1" rIns="13375" wrap="square" tIns="13375">
              <a:noAutofit/>
            </a:bodyPr>
            <a:lstStyle/>
            <a:p>
              <a:pPr indent="0" lvl="0" marL="0" marR="0" rtl="0" algn="ctr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06" name="Google Shape;206;p31"/>
          <p:cNvSpPr txBox="1"/>
          <p:nvPr/>
        </p:nvSpPr>
        <p:spPr>
          <a:xfrm>
            <a:off x="2392074" y="4733184"/>
            <a:ext cx="43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0D0D0D"/>
                </a:solidFill>
                <a:latin typeface="NTR"/>
                <a:ea typeface="NTR"/>
                <a:cs typeface="NTR"/>
                <a:sym typeface="NTR"/>
              </a:rPr>
              <a:t>SPEAKER NAME</a:t>
            </a:r>
            <a:endParaRPr sz="700"/>
          </a:p>
        </p:txBody>
      </p:sp>
      <p:sp>
        <p:nvSpPr>
          <p:cNvPr id="207" name="Google Shape;207;p31"/>
          <p:cNvSpPr txBox="1"/>
          <p:nvPr/>
        </p:nvSpPr>
        <p:spPr>
          <a:xfrm>
            <a:off x="1620536" y="1788790"/>
            <a:ext cx="59028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PRESENTATION </a:t>
            </a:r>
            <a:endParaRPr sz="6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7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TITLE</a:t>
            </a:r>
            <a:endParaRPr sz="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2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165" l="0" r="0" t="-9165"/>
            </a:stretch>
          </a:blipFill>
          <a:ln>
            <a:noFill/>
          </a:ln>
        </p:spPr>
      </p:sp>
      <p:grpSp>
        <p:nvGrpSpPr>
          <p:cNvPr id="213" name="Google Shape;213;p32"/>
          <p:cNvGrpSpPr/>
          <p:nvPr/>
        </p:nvGrpSpPr>
        <p:grpSpPr>
          <a:xfrm>
            <a:off x="0" y="4617949"/>
            <a:ext cx="9144148" cy="732361"/>
            <a:chOff x="0" y="-19050"/>
            <a:chExt cx="6326379" cy="831850"/>
          </a:xfrm>
        </p:grpSpPr>
        <p:sp>
          <p:nvSpPr>
            <p:cNvPr id="214" name="Google Shape;214;p32"/>
            <p:cNvSpPr/>
            <p:nvPr/>
          </p:nvSpPr>
          <p:spPr>
            <a:xfrm>
              <a:off x="0" y="0"/>
              <a:ext cx="6326379" cy="665489"/>
            </a:xfrm>
            <a:custGeom>
              <a:rect b="b" l="l" r="r" t="t"/>
              <a:pathLst>
                <a:path extrusionOk="0" h="665489" w="6326379">
                  <a:moveTo>
                    <a:pt x="27687" y="0"/>
                  </a:moveTo>
                  <a:lnTo>
                    <a:pt x="6298692" y="0"/>
                  </a:lnTo>
                  <a:cubicBezTo>
                    <a:pt x="6306035" y="0"/>
                    <a:pt x="6313077" y="2917"/>
                    <a:pt x="6318269" y="8109"/>
                  </a:cubicBezTo>
                  <a:cubicBezTo>
                    <a:pt x="6323462" y="13301"/>
                    <a:pt x="6326379" y="20344"/>
                    <a:pt x="6326379" y="27687"/>
                  </a:cubicBezTo>
                  <a:lnTo>
                    <a:pt x="6326379" y="637802"/>
                  </a:lnTo>
                  <a:cubicBezTo>
                    <a:pt x="6326379" y="653093"/>
                    <a:pt x="6313983" y="665489"/>
                    <a:pt x="6298692" y="665489"/>
                  </a:cubicBezTo>
                  <a:lnTo>
                    <a:pt x="27687" y="665489"/>
                  </a:lnTo>
                  <a:cubicBezTo>
                    <a:pt x="12396" y="665489"/>
                    <a:pt x="0" y="653093"/>
                    <a:pt x="0" y="637802"/>
                  </a:cubicBezTo>
                  <a:lnTo>
                    <a:pt x="0" y="27687"/>
                  </a:lnTo>
                  <a:cubicBezTo>
                    <a:pt x="0" y="12396"/>
                    <a:pt x="12396" y="0"/>
                    <a:pt x="27687" y="0"/>
                  </a:cubicBezTo>
                  <a:close/>
                </a:path>
              </a:pathLst>
            </a:custGeom>
            <a:solidFill>
              <a:srgbClr val="FBC04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15" name="Google Shape;215;p32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75" lIns="13375" spcFirstLastPara="1" rIns="13375" wrap="square" tIns="13375">
              <a:noAutofit/>
            </a:bodyPr>
            <a:lstStyle/>
            <a:p>
              <a:pPr indent="0" lvl="0" marL="0" marR="0" rtl="0" algn="ctr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16" name="Google Shape;216;p32"/>
          <p:cNvSpPr txBox="1"/>
          <p:nvPr/>
        </p:nvSpPr>
        <p:spPr>
          <a:xfrm>
            <a:off x="2392074" y="699769"/>
            <a:ext cx="4359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FBC046"/>
                </a:solidFill>
                <a:latin typeface="NTR"/>
                <a:ea typeface="NTR"/>
                <a:cs typeface="NTR"/>
                <a:sym typeface="NTR"/>
              </a:rPr>
              <a:t>MARTECH FEST</a:t>
            </a:r>
            <a:r>
              <a:rPr lang="en" sz="2600">
                <a:solidFill>
                  <a:srgbClr val="FBC046"/>
                </a:solidFill>
                <a:latin typeface="NTR"/>
                <a:ea typeface="NTR"/>
                <a:cs typeface="NTR"/>
                <a:sym typeface="NTR"/>
              </a:rPr>
              <a:t>IVAL</a:t>
            </a:r>
            <a:endParaRPr sz="700"/>
          </a:p>
        </p:txBody>
      </p:sp>
      <p:sp>
        <p:nvSpPr>
          <p:cNvPr id="217" name="Google Shape;217;p32"/>
          <p:cNvSpPr txBox="1"/>
          <p:nvPr/>
        </p:nvSpPr>
        <p:spPr>
          <a:xfrm>
            <a:off x="2392074" y="4698734"/>
            <a:ext cx="4359852" cy="372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0D0D0D"/>
                </a:solidFill>
                <a:latin typeface="NTR"/>
                <a:ea typeface="NTR"/>
                <a:cs typeface="NTR"/>
                <a:sym typeface="NTR"/>
              </a:rPr>
              <a:t>SPEAKER NAME</a:t>
            </a:r>
            <a:endParaRPr sz="700"/>
          </a:p>
        </p:txBody>
      </p:sp>
      <p:sp>
        <p:nvSpPr>
          <p:cNvPr id="218" name="Google Shape;218;p32"/>
          <p:cNvSpPr txBox="1"/>
          <p:nvPr/>
        </p:nvSpPr>
        <p:spPr>
          <a:xfrm>
            <a:off x="1620536" y="3368151"/>
            <a:ext cx="5902928" cy="79915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PRESENTATION </a:t>
            </a:r>
            <a:endParaRPr sz="700"/>
          </a:p>
          <a:p>
            <a:pPr indent="0" lvl="0" marL="0" marR="0" rtl="0" algn="ctr">
              <a:lnSpc>
                <a:spcPct val="110991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8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TITLE</a:t>
            </a:r>
            <a:endParaRPr sz="700"/>
          </a:p>
        </p:txBody>
      </p:sp>
      <p:pic>
        <p:nvPicPr>
          <p:cNvPr id="219" name="Google Shape;219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0738" y="826550"/>
            <a:ext cx="7422686" cy="29690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p33"/>
          <p:cNvSpPr/>
          <p:nvPr/>
        </p:nvSpPr>
        <p:spPr>
          <a:xfrm>
            <a:off x="0" y="0"/>
            <a:ext cx="9144000" cy="5143500"/>
          </a:xfrm>
          <a:custGeom>
            <a:rect b="b" l="l" r="r" t="t"/>
            <a:pathLst>
              <a:path extrusionOk="0" h="10287000" w="18288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 b="-9165" l="0" r="0" t="-9165"/>
            </a:stretch>
          </a:blipFill>
          <a:ln>
            <a:noFill/>
          </a:ln>
        </p:spPr>
      </p:sp>
      <p:grpSp>
        <p:nvGrpSpPr>
          <p:cNvPr id="225" name="Google Shape;225;p33"/>
          <p:cNvGrpSpPr/>
          <p:nvPr/>
        </p:nvGrpSpPr>
        <p:grpSpPr>
          <a:xfrm>
            <a:off x="325" y="4594650"/>
            <a:ext cx="9144148" cy="712563"/>
            <a:chOff x="0" y="-19050"/>
            <a:chExt cx="6326379" cy="831850"/>
          </a:xfrm>
        </p:grpSpPr>
        <p:sp>
          <p:nvSpPr>
            <p:cNvPr id="226" name="Google Shape;226;p33"/>
            <p:cNvSpPr/>
            <p:nvPr/>
          </p:nvSpPr>
          <p:spPr>
            <a:xfrm>
              <a:off x="0" y="0"/>
              <a:ext cx="6326379" cy="665489"/>
            </a:xfrm>
            <a:custGeom>
              <a:rect b="b" l="l" r="r" t="t"/>
              <a:pathLst>
                <a:path extrusionOk="0" h="665489" w="6326379">
                  <a:moveTo>
                    <a:pt x="27687" y="0"/>
                  </a:moveTo>
                  <a:lnTo>
                    <a:pt x="6298692" y="0"/>
                  </a:lnTo>
                  <a:cubicBezTo>
                    <a:pt x="6306035" y="0"/>
                    <a:pt x="6313077" y="2917"/>
                    <a:pt x="6318269" y="8109"/>
                  </a:cubicBezTo>
                  <a:cubicBezTo>
                    <a:pt x="6323462" y="13301"/>
                    <a:pt x="6326379" y="20344"/>
                    <a:pt x="6326379" y="27687"/>
                  </a:cubicBezTo>
                  <a:lnTo>
                    <a:pt x="6326379" y="637802"/>
                  </a:lnTo>
                  <a:cubicBezTo>
                    <a:pt x="6326379" y="653093"/>
                    <a:pt x="6313983" y="665489"/>
                    <a:pt x="6298692" y="665489"/>
                  </a:cubicBezTo>
                  <a:lnTo>
                    <a:pt x="27687" y="665489"/>
                  </a:lnTo>
                  <a:cubicBezTo>
                    <a:pt x="12396" y="665489"/>
                    <a:pt x="0" y="653093"/>
                    <a:pt x="0" y="637802"/>
                  </a:cubicBezTo>
                  <a:lnTo>
                    <a:pt x="0" y="27687"/>
                  </a:lnTo>
                  <a:cubicBezTo>
                    <a:pt x="0" y="12396"/>
                    <a:pt x="12396" y="0"/>
                    <a:pt x="27687" y="0"/>
                  </a:cubicBezTo>
                  <a:close/>
                </a:path>
              </a:pathLst>
            </a:custGeom>
            <a:solidFill>
              <a:srgbClr val="FBC046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27" name="Google Shape;227;p33"/>
            <p:cNvSpPr txBox="1"/>
            <p:nvPr/>
          </p:nvSpPr>
          <p:spPr>
            <a:xfrm>
              <a:off x="0" y="-19050"/>
              <a:ext cx="812800" cy="83185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ctr" bIns="13375" lIns="13375" spcFirstLastPara="1" rIns="13375" wrap="square" tIns="13375">
              <a:noAutofit/>
            </a:bodyPr>
            <a:lstStyle/>
            <a:p>
              <a:pPr indent="0" lvl="0" marL="0" marR="0" rtl="0" algn="ctr">
                <a:lnSpc>
                  <a:spcPct val="86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sp>
        <p:nvSpPr>
          <p:cNvPr id="228" name="Google Shape;228;p33"/>
          <p:cNvSpPr txBox="1"/>
          <p:nvPr/>
        </p:nvSpPr>
        <p:spPr>
          <a:xfrm>
            <a:off x="273286" y="629907"/>
            <a:ext cx="4359900" cy="3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400" u="none" cap="none" strike="noStrike">
                <a:solidFill>
                  <a:srgbClr val="FBC046"/>
                </a:solidFill>
                <a:latin typeface="NTR"/>
                <a:ea typeface="NTR"/>
                <a:cs typeface="NTR"/>
                <a:sym typeface="NTR"/>
              </a:rPr>
              <a:t>MARTECH FEST</a:t>
            </a:r>
            <a:r>
              <a:rPr lang="en" sz="2400">
                <a:solidFill>
                  <a:srgbClr val="FBC046"/>
                </a:solidFill>
                <a:latin typeface="NTR"/>
                <a:ea typeface="NTR"/>
                <a:cs typeface="NTR"/>
                <a:sym typeface="NTR"/>
              </a:rPr>
              <a:t>IVAL</a:t>
            </a:r>
            <a:endParaRPr sz="700"/>
          </a:p>
        </p:txBody>
      </p:sp>
      <p:sp>
        <p:nvSpPr>
          <p:cNvPr id="229" name="Google Shape;229;p33"/>
          <p:cNvSpPr txBox="1"/>
          <p:nvPr/>
        </p:nvSpPr>
        <p:spPr>
          <a:xfrm>
            <a:off x="273286" y="4708664"/>
            <a:ext cx="8190189" cy="372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ctr">
              <a:lnSpc>
                <a:spcPct val="110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0D0D0D"/>
                </a:solidFill>
                <a:latin typeface="NTR"/>
                <a:ea typeface="NTR"/>
                <a:cs typeface="NTR"/>
                <a:sym typeface="NTR"/>
              </a:rPr>
              <a:t>SPEAKER NAME</a:t>
            </a:r>
            <a:endParaRPr sz="700"/>
          </a:p>
        </p:txBody>
      </p:sp>
      <p:sp>
        <p:nvSpPr>
          <p:cNvPr id="230" name="Google Shape;230;p33"/>
          <p:cNvSpPr txBox="1"/>
          <p:nvPr/>
        </p:nvSpPr>
        <p:spPr>
          <a:xfrm>
            <a:off x="273286" y="238421"/>
            <a:ext cx="5902928" cy="37243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marR="0" rtl="0" algn="l">
              <a:lnSpc>
                <a:spcPct val="11099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" sz="2600" u="none" cap="none" strike="noStrike">
                <a:solidFill>
                  <a:srgbClr val="FFFFFF"/>
                </a:solidFill>
                <a:latin typeface="NTR"/>
                <a:ea typeface="NTR"/>
                <a:cs typeface="NTR"/>
                <a:sym typeface="NTR"/>
              </a:rPr>
              <a:t>PRESENTATION TITLE</a:t>
            </a:r>
            <a:endParaRPr sz="700"/>
          </a:p>
        </p:txBody>
      </p:sp>
      <p:grpSp>
        <p:nvGrpSpPr>
          <p:cNvPr id="231" name="Google Shape;231;p33"/>
          <p:cNvGrpSpPr/>
          <p:nvPr/>
        </p:nvGrpSpPr>
        <p:grpSpPr>
          <a:xfrm>
            <a:off x="268256" y="1190507"/>
            <a:ext cx="8626970" cy="3195208"/>
            <a:chOff x="-3810" y="0"/>
            <a:chExt cx="6535088" cy="2420429"/>
          </a:xfrm>
        </p:grpSpPr>
        <p:sp>
          <p:nvSpPr>
            <p:cNvPr id="232" name="Google Shape;232;p33"/>
            <p:cNvSpPr/>
            <p:nvPr/>
          </p:nvSpPr>
          <p:spPr>
            <a:xfrm>
              <a:off x="10160" y="16510"/>
              <a:ext cx="6505878" cy="2393759"/>
            </a:xfrm>
            <a:custGeom>
              <a:rect b="b" l="l" r="r" t="t"/>
              <a:pathLst>
                <a:path extrusionOk="0" h="2393759" w="6505878">
                  <a:moveTo>
                    <a:pt x="6505878" y="2393759"/>
                  </a:moveTo>
                  <a:lnTo>
                    <a:pt x="0" y="2386139"/>
                  </a:lnTo>
                  <a:lnTo>
                    <a:pt x="0" y="843445"/>
                  </a:lnTo>
                  <a:lnTo>
                    <a:pt x="17780" y="19050"/>
                  </a:lnTo>
                  <a:lnTo>
                    <a:pt x="3242297" y="0"/>
                  </a:lnTo>
                  <a:lnTo>
                    <a:pt x="6486828" y="508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</p:sp>
        <p:sp>
          <p:nvSpPr>
            <p:cNvPr id="233" name="Google Shape;233;p33"/>
            <p:cNvSpPr/>
            <p:nvPr/>
          </p:nvSpPr>
          <p:spPr>
            <a:xfrm>
              <a:off x="-3810" y="0"/>
              <a:ext cx="6535088" cy="2420429"/>
            </a:xfrm>
            <a:custGeom>
              <a:rect b="b" l="l" r="r" t="t"/>
              <a:pathLst>
                <a:path extrusionOk="0" h="2420429" w="6535088">
                  <a:moveTo>
                    <a:pt x="6500798" y="21590"/>
                  </a:moveTo>
                  <a:cubicBezTo>
                    <a:pt x="6502068" y="34290"/>
                    <a:pt x="6502068" y="44450"/>
                    <a:pt x="6503338" y="54610"/>
                  </a:cubicBezTo>
                  <a:cubicBezTo>
                    <a:pt x="6505878" y="99842"/>
                    <a:pt x="6507148" y="151251"/>
                    <a:pt x="6509688" y="200824"/>
                  </a:cubicBezTo>
                  <a:cubicBezTo>
                    <a:pt x="6509688" y="272428"/>
                    <a:pt x="6522388" y="1684329"/>
                    <a:pt x="6528738" y="1755933"/>
                  </a:cubicBezTo>
                  <a:cubicBezTo>
                    <a:pt x="6535088" y="1864258"/>
                    <a:pt x="6531277" y="1974420"/>
                    <a:pt x="6531277" y="2082745"/>
                  </a:cubicBezTo>
                  <a:cubicBezTo>
                    <a:pt x="6531277" y="2178218"/>
                    <a:pt x="6532548" y="2266347"/>
                    <a:pt x="6533818" y="2359469"/>
                  </a:cubicBezTo>
                  <a:cubicBezTo>
                    <a:pt x="6533818" y="2381059"/>
                    <a:pt x="6533818" y="2395029"/>
                    <a:pt x="6533818" y="2419159"/>
                  </a:cubicBezTo>
                  <a:cubicBezTo>
                    <a:pt x="6510958" y="2419159"/>
                    <a:pt x="6490638" y="2420429"/>
                    <a:pt x="6454682" y="2419159"/>
                  </a:cubicBezTo>
                  <a:cubicBezTo>
                    <a:pt x="6123636" y="2414079"/>
                    <a:pt x="5787497" y="2420429"/>
                    <a:pt x="5456450" y="2415349"/>
                  </a:cubicBezTo>
                  <a:cubicBezTo>
                    <a:pt x="5257823" y="2411539"/>
                    <a:pt x="5064288" y="2414079"/>
                    <a:pt x="4865660" y="2411539"/>
                  </a:cubicBezTo>
                  <a:cubicBezTo>
                    <a:pt x="4773986" y="2410269"/>
                    <a:pt x="4682312" y="2408999"/>
                    <a:pt x="4590637" y="2407729"/>
                  </a:cubicBezTo>
                  <a:cubicBezTo>
                    <a:pt x="4534614" y="2407729"/>
                    <a:pt x="4483684" y="2408999"/>
                    <a:pt x="4427661" y="2408999"/>
                  </a:cubicBezTo>
                  <a:cubicBezTo>
                    <a:pt x="4285056" y="2407729"/>
                    <a:pt x="3892894" y="2408999"/>
                    <a:pt x="3750289" y="2407729"/>
                  </a:cubicBezTo>
                  <a:cubicBezTo>
                    <a:pt x="3648429" y="2406459"/>
                    <a:pt x="1611221" y="2415349"/>
                    <a:pt x="1509361" y="2414079"/>
                  </a:cubicBezTo>
                  <a:cubicBezTo>
                    <a:pt x="1483896" y="2414079"/>
                    <a:pt x="1453338" y="2415349"/>
                    <a:pt x="1427872" y="2415349"/>
                  </a:cubicBezTo>
                  <a:cubicBezTo>
                    <a:pt x="1366756" y="2415349"/>
                    <a:pt x="1310733" y="2416619"/>
                    <a:pt x="1249617" y="2416619"/>
                  </a:cubicBezTo>
                  <a:cubicBezTo>
                    <a:pt x="1096826" y="2416619"/>
                    <a:pt x="949129" y="2415349"/>
                    <a:pt x="796338" y="2414079"/>
                  </a:cubicBezTo>
                  <a:cubicBezTo>
                    <a:pt x="704664" y="2412809"/>
                    <a:pt x="612989" y="2411539"/>
                    <a:pt x="526408" y="2410269"/>
                  </a:cubicBezTo>
                  <a:cubicBezTo>
                    <a:pt x="363431" y="2408999"/>
                    <a:pt x="200455" y="2407729"/>
                    <a:pt x="48260" y="2407729"/>
                  </a:cubicBezTo>
                  <a:cubicBezTo>
                    <a:pt x="38100" y="2407729"/>
                    <a:pt x="29210" y="2407729"/>
                    <a:pt x="19050" y="2406459"/>
                  </a:cubicBezTo>
                  <a:cubicBezTo>
                    <a:pt x="10160" y="2405189"/>
                    <a:pt x="5080" y="2398839"/>
                    <a:pt x="7620" y="2389949"/>
                  </a:cubicBezTo>
                  <a:cubicBezTo>
                    <a:pt x="16510" y="2358148"/>
                    <a:pt x="12700" y="2312248"/>
                    <a:pt x="11430" y="2264511"/>
                  </a:cubicBezTo>
                  <a:cubicBezTo>
                    <a:pt x="10160" y="2167202"/>
                    <a:pt x="6350" y="2071729"/>
                    <a:pt x="7620" y="1974420"/>
                  </a:cubicBezTo>
                  <a:cubicBezTo>
                    <a:pt x="5080" y="1853243"/>
                    <a:pt x="0" y="353213"/>
                    <a:pt x="7620" y="230200"/>
                  </a:cubicBezTo>
                  <a:cubicBezTo>
                    <a:pt x="8890" y="206332"/>
                    <a:pt x="7620" y="180627"/>
                    <a:pt x="8890" y="156759"/>
                  </a:cubicBezTo>
                  <a:cubicBezTo>
                    <a:pt x="10160" y="118203"/>
                    <a:pt x="12700" y="75974"/>
                    <a:pt x="13970" y="44450"/>
                  </a:cubicBezTo>
                  <a:cubicBezTo>
                    <a:pt x="13970" y="41910"/>
                    <a:pt x="15240" y="39370"/>
                    <a:pt x="16510" y="38100"/>
                  </a:cubicBezTo>
                  <a:cubicBezTo>
                    <a:pt x="38100" y="35560"/>
                    <a:pt x="73129" y="30480"/>
                    <a:pt x="154618" y="29210"/>
                  </a:cubicBezTo>
                  <a:cubicBezTo>
                    <a:pt x="292129" y="25400"/>
                    <a:pt x="429641" y="22860"/>
                    <a:pt x="572245" y="20320"/>
                  </a:cubicBezTo>
                  <a:cubicBezTo>
                    <a:pt x="669013" y="17780"/>
                    <a:pt x="765780" y="16510"/>
                    <a:pt x="857454" y="13970"/>
                  </a:cubicBezTo>
                  <a:cubicBezTo>
                    <a:pt x="949129" y="11430"/>
                    <a:pt x="1045896" y="8890"/>
                    <a:pt x="1137570" y="8890"/>
                  </a:cubicBezTo>
                  <a:cubicBezTo>
                    <a:pt x="1239431" y="7620"/>
                    <a:pt x="1341291" y="10160"/>
                    <a:pt x="1443152" y="8890"/>
                  </a:cubicBezTo>
                  <a:cubicBezTo>
                    <a:pt x="1570477" y="8890"/>
                    <a:pt x="3877615" y="6350"/>
                    <a:pt x="4004940" y="5080"/>
                  </a:cubicBezTo>
                  <a:cubicBezTo>
                    <a:pt x="4127172" y="3810"/>
                    <a:pt x="4249405" y="2540"/>
                    <a:pt x="4376730" y="2540"/>
                  </a:cubicBezTo>
                  <a:cubicBezTo>
                    <a:pt x="4585544" y="1270"/>
                    <a:pt x="4789265" y="0"/>
                    <a:pt x="4998079" y="0"/>
                  </a:cubicBezTo>
                  <a:cubicBezTo>
                    <a:pt x="5084660" y="0"/>
                    <a:pt x="5176334" y="2540"/>
                    <a:pt x="5262916" y="2540"/>
                  </a:cubicBezTo>
                  <a:cubicBezTo>
                    <a:pt x="5502288" y="3810"/>
                    <a:pt x="5746752" y="5080"/>
                    <a:pt x="5986124" y="7620"/>
                  </a:cubicBezTo>
                  <a:cubicBezTo>
                    <a:pt x="6113450" y="8890"/>
                    <a:pt x="6240775" y="12700"/>
                    <a:pt x="6368101" y="16510"/>
                  </a:cubicBezTo>
                  <a:cubicBezTo>
                    <a:pt x="6398659" y="16510"/>
                    <a:pt x="6429217" y="16510"/>
                    <a:pt x="6454682" y="16510"/>
                  </a:cubicBezTo>
                  <a:cubicBezTo>
                    <a:pt x="6481748" y="17780"/>
                    <a:pt x="6490638" y="20320"/>
                    <a:pt x="6500798" y="21590"/>
                  </a:cubicBezTo>
                  <a:close/>
                  <a:moveTo>
                    <a:pt x="6510958" y="2402649"/>
                  </a:moveTo>
                  <a:cubicBezTo>
                    <a:pt x="6512227" y="2386139"/>
                    <a:pt x="6513498" y="2373439"/>
                    <a:pt x="6513498" y="2360739"/>
                  </a:cubicBezTo>
                  <a:cubicBezTo>
                    <a:pt x="6512227" y="2257167"/>
                    <a:pt x="6510958" y="2159858"/>
                    <a:pt x="6510958" y="2055205"/>
                  </a:cubicBezTo>
                  <a:cubicBezTo>
                    <a:pt x="6510958" y="2007468"/>
                    <a:pt x="6513498" y="1959732"/>
                    <a:pt x="6512227" y="1911995"/>
                  </a:cubicBezTo>
                  <a:cubicBezTo>
                    <a:pt x="6512227" y="1867931"/>
                    <a:pt x="6510958" y="1822030"/>
                    <a:pt x="6509688" y="1777966"/>
                  </a:cubicBezTo>
                  <a:cubicBezTo>
                    <a:pt x="6504608" y="1710033"/>
                    <a:pt x="6493178" y="303641"/>
                    <a:pt x="6493178" y="235708"/>
                  </a:cubicBezTo>
                  <a:cubicBezTo>
                    <a:pt x="6490638" y="178791"/>
                    <a:pt x="6488098" y="120039"/>
                    <a:pt x="6485558" y="63500"/>
                  </a:cubicBezTo>
                  <a:cubicBezTo>
                    <a:pt x="6484288" y="44450"/>
                    <a:pt x="6483018" y="43180"/>
                    <a:pt x="6439403" y="41910"/>
                  </a:cubicBezTo>
                  <a:cubicBezTo>
                    <a:pt x="6424124" y="41910"/>
                    <a:pt x="6413938" y="41910"/>
                    <a:pt x="6398659" y="40640"/>
                  </a:cubicBezTo>
                  <a:cubicBezTo>
                    <a:pt x="6271334" y="36830"/>
                    <a:pt x="6138915" y="31750"/>
                    <a:pt x="6011589" y="30480"/>
                  </a:cubicBezTo>
                  <a:cubicBezTo>
                    <a:pt x="5700915" y="26670"/>
                    <a:pt x="5385148" y="25400"/>
                    <a:pt x="5074474" y="22860"/>
                  </a:cubicBezTo>
                  <a:cubicBezTo>
                    <a:pt x="5028637" y="22860"/>
                    <a:pt x="4977707" y="22860"/>
                    <a:pt x="4931870" y="22860"/>
                  </a:cubicBezTo>
                  <a:cubicBezTo>
                    <a:pt x="4855474" y="22860"/>
                    <a:pt x="4779079" y="22860"/>
                    <a:pt x="4707777" y="22860"/>
                  </a:cubicBezTo>
                  <a:cubicBezTo>
                    <a:pt x="4544800" y="22860"/>
                    <a:pt x="4381823" y="22860"/>
                    <a:pt x="4223940" y="24130"/>
                  </a:cubicBezTo>
                  <a:cubicBezTo>
                    <a:pt x="4086428" y="25400"/>
                    <a:pt x="1769105" y="29210"/>
                    <a:pt x="1631593" y="29210"/>
                  </a:cubicBezTo>
                  <a:cubicBezTo>
                    <a:pt x="1407500" y="29210"/>
                    <a:pt x="1183408" y="26670"/>
                    <a:pt x="959315" y="33020"/>
                  </a:cubicBezTo>
                  <a:cubicBezTo>
                    <a:pt x="842175" y="36830"/>
                    <a:pt x="730129" y="36830"/>
                    <a:pt x="618082" y="38100"/>
                  </a:cubicBezTo>
                  <a:cubicBezTo>
                    <a:pt x="424548" y="41910"/>
                    <a:pt x="231013" y="45720"/>
                    <a:pt x="49530" y="50800"/>
                  </a:cubicBezTo>
                  <a:cubicBezTo>
                    <a:pt x="36830" y="50800"/>
                    <a:pt x="34290" y="53340"/>
                    <a:pt x="33020" y="70466"/>
                  </a:cubicBezTo>
                  <a:cubicBezTo>
                    <a:pt x="31750" y="103514"/>
                    <a:pt x="31750" y="136563"/>
                    <a:pt x="30480" y="169611"/>
                  </a:cubicBezTo>
                  <a:cubicBezTo>
                    <a:pt x="29210" y="224692"/>
                    <a:pt x="26670" y="277936"/>
                    <a:pt x="25400" y="333017"/>
                  </a:cubicBezTo>
                  <a:cubicBezTo>
                    <a:pt x="20320" y="391770"/>
                    <a:pt x="26670" y="1827538"/>
                    <a:pt x="29210" y="1886291"/>
                  </a:cubicBezTo>
                  <a:cubicBezTo>
                    <a:pt x="29210" y="1948716"/>
                    <a:pt x="29210" y="2012976"/>
                    <a:pt x="30480" y="2075401"/>
                  </a:cubicBezTo>
                  <a:cubicBezTo>
                    <a:pt x="30480" y="2121302"/>
                    <a:pt x="33020" y="2167202"/>
                    <a:pt x="33020" y="2213103"/>
                  </a:cubicBezTo>
                  <a:cubicBezTo>
                    <a:pt x="33020" y="2262675"/>
                    <a:pt x="33020" y="2312248"/>
                    <a:pt x="31750" y="2360739"/>
                  </a:cubicBezTo>
                  <a:cubicBezTo>
                    <a:pt x="31750" y="2364549"/>
                    <a:pt x="31750" y="2367089"/>
                    <a:pt x="31750" y="2370899"/>
                  </a:cubicBezTo>
                  <a:cubicBezTo>
                    <a:pt x="31750" y="2381059"/>
                    <a:pt x="35560" y="2384869"/>
                    <a:pt x="44450" y="2384869"/>
                  </a:cubicBezTo>
                  <a:cubicBezTo>
                    <a:pt x="83315" y="2384869"/>
                    <a:pt x="154618" y="2386139"/>
                    <a:pt x="220827" y="2386139"/>
                  </a:cubicBezTo>
                  <a:cubicBezTo>
                    <a:pt x="317594" y="2386139"/>
                    <a:pt x="419455" y="2383599"/>
                    <a:pt x="516222" y="2386139"/>
                  </a:cubicBezTo>
                  <a:cubicBezTo>
                    <a:pt x="674106" y="2389949"/>
                    <a:pt x="831989" y="2392489"/>
                    <a:pt x="989873" y="2391219"/>
                  </a:cubicBezTo>
                  <a:cubicBezTo>
                    <a:pt x="1091733" y="2389949"/>
                    <a:pt x="1188501" y="2392489"/>
                    <a:pt x="1290361" y="2392489"/>
                  </a:cubicBezTo>
                  <a:cubicBezTo>
                    <a:pt x="1438059" y="2392489"/>
                    <a:pt x="1585756" y="2391219"/>
                    <a:pt x="1733454" y="2392489"/>
                  </a:cubicBezTo>
                  <a:cubicBezTo>
                    <a:pt x="1952453" y="2393759"/>
                    <a:pt x="4356358" y="2383599"/>
                    <a:pt x="4580451" y="2386139"/>
                  </a:cubicBezTo>
                  <a:cubicBezTo>
                    <a:pt x="4677219" y="2387409"/>
                    <a:pt x="4773986" y="2388679"/>
                    <a:pt x="4865660" y="2388679"/>
                  </a:cubicBezTo>
                  <a:cubicBezTo>
                    <a:pt x="5033730" y="2391219"/>
                    <a:pt x="5196707" y="2387409"/>
                    <a:pt x="5364776" y="2391219"/>
                  </a:cubicBezTo>
                  <a:cubicBezTo>
                    <a:pt x="5502288" y="2393759"/>
                    <a:pt x="5639799" y="2393759"/>
                    <a:pt x="5777311" y="2396299"/>
                  </a:cubicBezTo>
                  <a:cubicBezTo>
                    <a:pt x="5981032" y="2400109"/>
                    <a:pt x="6184752" y="2402649"/>
                    <a:pt x="6388473" y="2403919"/>
                  </a:cubicBezTo>
                  <a:cubicBezTo>
                    <a:pt x="6464868" y="2403919"/>
                    <a:pt x="6490638" y="2402649"/>
                    <a:pt x="6510958" y="24026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45725" lIns="45725" spcFirstLastPara="1" rIns="45725" wrap="square" tIns="457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34" name="Google Shape;234;p3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96025" y="-461726"/>
            <a:ext cx="5228100" cy="2091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